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3" d="100"/>
          <a:sy n="63" d="100"/>
        </p:scale>
        <p:origin x="-2264" y="-8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1AB97C-6228-EC43-AF13-702344433145}" type="doc">
      <dgm:prSet loTypeId="urn:microsoft.com/office/officeart/2005/8/layout/process1" loCatId="" qsTypeId="urn:microsoft.com/office/officeart/2005/8/quickstyle/simple1" qsCatId="simple" csTypeId="urn:microsoft.com/office/officeart/2005/8/colors/accent0_1" csCatId="mainScheme" phldr="1"/>
      <dgm:spPr/>
    </dgm:pt>
    <dgm:pt modelId="{DF5FB4A1-ABBD-FA4D-9C4E-CA9555183073}">
      <dgm:prSet phldrT="[テキスト]" custT="1"/>
      <dgm:spPr/>
      <dgm:t>
        <a:bodyPr/>
        <a:lstStyle/>
        <a:p>
          <a:r>
            <a:rPr kumimoji="1" lang="ja-JP" altLang="en-US" sz="1600" dirty="0" smtClean="0">
              <a:latin typeface="HGP明朝E"/>
              <a:ea typeface="HGP明朝E"/>
              <a:cs typeface="HGP明朝E"/>
            </a:rPr>
            <a:t>ブロック長</a:t>
          </a:r>
          <a:endParaRPr kumimoji="1" lang="ja-JP" altLang="en-US" sz="1600" dirty="0">
            <a:latin typeface="HGP明朝E"/>
            <a:ea typeface="HGP明朝E"/>
            <a:cs typeface="HGP明朝E"/>
          </a:endParaRPr>
        </a:p>
      </dgm:t>
    </dgm:pt>
    <dgm:pt modelId="{C7B3D86C-AB4C-E94A-A379-5687F011A364}" type="parTrans" cxnId="{58D34250-EF2F-4A46-9DD7-65950A25F758}">
      <dgm:prSet/>
      <dgm:spPr/>
      <dgm:t>
        <a:bodyPr/>
        <a:lstStyle/>
        <a:p>
          <a:endParaRPr kumimoji="1" lang="ja-JP" altLang="en-US"/>
        </a:p>
      </dgm:t>
    </dgm:pt>
    <dgm:pt modelId="{5E799179-2D18-FA4E-A140-97DA4ADA2780}" type="sibTrans" cxnId="{58D34250-EF2F-4A46-9DD7-65950A25F758}">
      <dgm:prSet/>
      <dgm:spPr>
        <a:solidFill>
          <a:schemeClr val="bg1"/>
        </a:solidFill>
        <a:ln w="19050" cmpd="sng">
          <a:solidFill>
            <a:schemeClr val="tx1"/>
          </a:solidFill>
        </a:ln>
      </dgm:spPr>
      <dgm:t>
        <a:bodyPr/>
        <a:lstStyle/>
        <a:p>
          <a:endParaRPr kumimoji="1" lang="ja-JP" altLang="en-US"/>
        </a:p>
      </dgm:t>
    </dgm:pt>
    <dgm:pt modelId="{3C7856C4-A837-AC42-80A2-9704316D792A}">
      <dgm:prSet phldrT="[テキスト]" custT="1"/>
      <dgm:spPr/>
      <dgm:t>
        <a:bodyPr/>
        <a:lstStyle/>
        <a:p>
          <a:r>
            <a:rPr kumimoji="1" lang="ja-JP" altLang="en-US" sz="1200" dirty="0" smtClean="0">
              <a:latin typeface="HGP明朝E"/>
              <a:ea typeface="HGP明朝E"/>
              <a:cs typeface="HGP明朝E"/>
            </a:rPr>
            <a:t>訃報担当役</a:t>
          </a:r>
        </a:p>
        <a:p>
          <a:r>
            <a:rPr kumimoji="1" lang="ja-JP" altLang="en-US" sz="1200" dirty="0" smtClean="0">
              <a:latin typeface="HGP明朝E"/>
              <a:ea typeface="HGP明朝E"/>
              <a:cs typeface="HGP明朝E"/>
            </a:rPr>
            <a:t>回覧時</a:t>
          </a:r>
          <a:r>
            <a:rPr kumimoji="1" lang="en-US" altLang="ja-JP" sz="1200" dirty="0" smtClean="0">
              <a:latin typeface="HGP明朝E"/>
              <a:ea typeface="HGP明朝E"/>
              <a:cs typeface="HGP明朝E"/>
            </a:rPr>
            <a:t>→</a:t>
          </a:r>
          <a:r>
            <a:rPr kumimoji="1" lang="ja-JP" altLang="en-US" sz="1200" dirty="0" smtClean="0">
              <a:latin typeface="HGP明朝E"/>
              <a:ea typeface="HGP明朝E"/>
              <a:cs typeface="HGP明朝E"/>
            </a:rPr>
            <a:t>コピー</a:t>
          </a:r>
          <a:endParaRPr kumimoji="1" lang="ja-JP" altLang="en-US" sz="1200" dirty="0">
            <a:latin typeface="HGP明朝E"/>
            <a:ea typeface="HGP明朝E"/>
            <a:cs typeface="HGP明朝E"/>
          </a:endParaRPr>
        </a:p>
      </dgm:t>
    </dgm:pt>
    <dgm:pt modelId="{319E69EA-7FAA-134C-9FE7-F2C124D98BEA}" type="parTrans" cxnId="{BF206741-B545-674D-9735-FD9141954A6C}">
      <dgm:prSet/>
      <dgm:spPr/>
      <dgm:t>
        <a:bodyPr/>
        <a:lstStyle/>
        <a:p>
          <a:endParaRPr kumimoji="1" lang="ja-JP" altLang="en-US"/>
        </a:p>
      </dgm:t>
    </dgm:pt>
    <dgm:pt modelId="{FF694CD5-7B0D-D949-894E-FE30D52E06D1}" type="sibTrans" cxnId="{BF206741-B545-674D-9735-FD9141954A6C}">
      <dgm:prSet/>
      <dgm:spPr>
        <a:noFill/>
        <a:ln w="19050" cmpd="sng">
          <a:solidFill>
            <a:schemeClr val="tx1"/>
          </a:solidFill>
        </a:ln>
      </dgm:spPr>
      <dgm:t>
        <a:bodyPr/>
        <a:lstStyle/>
        <a:p>
          <a:endParaRPr kumimoji="1" lang="ja-JP" altLang="en-US"/>
        </a:p>
      </dgm:t>
    </dgm:pt>
    <dgm:pt modelId="{2F256461-F282-614C-ADBF-4E9672BDDAAD}">
      <dgm:prSet phldrT="[テキスト]" custT="1"/>
      <dgm:spPr/>
      <dgm:t>
        <a:bodyPr/>
        <a:lstStyle/>
        <a:p>
          <a:r>
            <a:rPr kumimoji="1" lang="ja-JP" altLang="en-US" sz="1600" dirty="0" smtClean="0">
              <a:latin typeface="HGP明朝E"/>
              <a:ea typeface="HGP明朝E"/>
              <a:cs typeface="HGP明朝E"/>
            </a:rPr>
            <a:t>会長</a:t>
          </a:r>
          <a:endParaRPr kumimoji="1" lang="ja-JP" altLang="en-US" sz="1600" dirty="0">
            <a:latin typeface="HGP明朝E"/>
            <a:ea typeface="HGP明朝E"/>
            <a:cs typeface="HGP明朝E"/>
          </a:endParaRPr>
        </a:p>
      </dgm:t>
    </dgm:pt>
    <dgm:pt modelId="{1BA7E7D0-C759-7A4E-8DD4-F34048D44B71}" type="parTrans" cxnId="{70136BB2-4E09-5748-835C-FFABC43F469F}">
      <dgm:prSet/>
      <dgm:spPr/>
      <dgm:t>
        <a:bodyPr/>
        <a:lstStyle/>
        <a:p>
          <a:endParaRPr kumimoji="1" lang="ja-JP" altLang="en-US"/>
        </a:p>
      </dgm:t>
    </dgm:pt>
    <dgm:pt modelId="{FA7DB965-120C-E347-BEB9-0650CC1744C5}" type="sibTrans" cxnId="{70136BB2-4E09-5748-835C-FFABC43F469F}">
      <dgm:prSet/>
      <dgm:spPr>
        <a:noFill/>
        <a:ln w="19050" cmpd="sng">
          <a:solidFill>
            <a:schemeClr val="tx1"/>
          </a:solidFill>
        </a:ln>
      </dgm:spPr>
      <dgm:t>
        <a:bodyPr/>
        <a:lstStyle/>
        <a:p>
          <a:endParaRPr kumimoji="1" lang="ja-JP" altLang="en-US"/>
        </a:p>
      </dgm:t>
    </dgm:pt>
    <dgm:pt modelId="{CD5B3912-9BDA-4D41-AB57-CF2C9F3B33BB}">
      <dgm:prSet phldrT="[テキスト]" custT="1"/>
      <dgm:spPr/>
      <dgm:t>
        <a:bodyPr/>
        <a:lstStyle/>
        <a:p>
          <a:r>
            <a:rPr kumimoji="1" lang="ja-JP" altLang="en-US" sz="1600" dirty="0" smtClean="0">
              <a:latin typeface="HGP明朝E"/>
              <a:ea typeface="HGP明朝E"/>
              <a:cs typeface="HGP明朝E"/>
            </a:rPr>
            <a:t>会計</a:t>
          </a:r>
          <a:br>
            <a:rPr kumimoji="1" lang="ja-JP" altLang="en-US" sz="1600" dirty="0" smtClean="0">
              <a:latin typeface="HGP明朝E"/>
              <a:ea typeface="HGP明朝E"/>
              <a:cs typeface="HGP明朝E"/>
            </a:rPr>
          </a:br>
          <a:r>
            <a:rPr kumimoji="1" lang="ja-JP" altLang="en-US" sz="1200" dirty="0" smtClean="0">
              <a:latin typeface="HGP明朝E"/>
              <a:ea typeface="HGP明朝E"/>
              <a:cs typeface="HGP明朝E"/>
            </a:rPr>
            <a:t>報告書保管</a:t>
          </a:r>
        </a:p>
      </dgm:t>
    </dgm:pt>
    <dgm:pt modelId="{AF1BF219-67AD-564D-84F8-1B6C74308B33}" type="parTrans" cxnId="{3DF42EF4-64B8-7341-BC40-3AEB3194D002}">
      <dgm:prSet/>
      <dgm:spPr/>
      <dgm:t>
        <a:bodyPr/>
        <a:lstStyle/>
        <a:p>
          <a:endParaRPr kumimoji="1" lang="ja-JP" altLang="en-US"/>
        </a:p>
      </dgm:t>
    </dgm:pt>
    <dgm:pt modelId="{26D89EBE-2444-4F4F-B3B7-68E303AE247B}" type="sibTrans" cxnId="{3DF42EF4-64B8-7341-BC40-3AEB3194D002}">
      <dgm:prSet/>
      <dgm:spPr/>
      <dgm:t>
        <a:bodyPr/>
        <a:lstStyle/>
        <a:p>
          <a:endParaRPr kumimoji="1" lang="ja-JP" altLang="en-US"/>
        </a:p>
      </dgm:t>
    </dgm:pt>
    <dgm:pt modelId="{0F559C9A-519F-3747-9E0B-89553EC6A01B}" type="pres">
      <dgm:prSet presAssocID="{A11AB97C-6228-EC43-AF13-702344433145}" presName="Name0" presStyleCnt="0">
        <dgm:presLayoutVars>
          <dgm:dir/>
          <dgm:resizeHandles val="exact"/>
        </dgm:presLayoutVars>
      </dgm:prSet>
      <dgm:spPr/>
    </dgm:pt>
    <dgm:pt modelId="{9B82253E-35B3-A844-96B1-D0487A85A666}" type="pres">
      <dgm:prSet presAssocID="{DF5FB4A1-ABBD-FA4D-9C4E-CA9555183073}" presName="node" presStyleLbl="node1" presStyleIdx="0" presStyleCnt="4" custLinFactNeighborX="-606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DF7C000-EAFB-F346-8623-577582EF706E}" type="pres">
      <dgm:prSet presAssocID="{5E799179-2D18-FA4E-A140-97DA4ADA2780}" presName="sibTrans" presStyleLbl="sibTrans2D1" presStyleIdx="0" presStyleCnt="3"/>
      <dgm:spPr/>
      <dgm:t>
        <a:bodyPr/>
        <a:lstStyle/>
        <a:p>
          <a:endParaRPr kumimoji="1" lang="ja-JP" altLang="en-US"/>
        </a:p>
      </dgm:t>
    </dgm:pt>
    <dgm:pt modelId="{A3DADFA1-661F-494A-9CBB-D11A7BEF270F}" type="pres">
      <dgm:prSet presAssocID="{5E799179-2D18-FA4E-A140-97DA4ADA2780}" presName="connectorText" presStyleLbl="sibTrans2D1" presStyleIdx="0" presStyleCnt="3"/>
      <dgm:spPr/>
      <dgm:t>
        <a:bodyPr/>
        <a:lstStyle/>
        <a:p>
          <a:endParaRPr kumimoji="1" lang="ja-JP" altLang="en-US"/>
        </a:p>
      </dgm:t>
    </dgm:pt>
    <dgm:pt modelId="{10E0E858-CF19-FC48-8BAF-F64CBFE6E4A2}" type="pres">
      <dgm:prSet presAssocID="{3C7856C4-A837-AC42-80A2-9704316D792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00A6ED7-C8C0-B144-B8F0-A70ED9ED5BC6}" type="pres">
      <dgm:prSet presAssocID="{FF694CD5-7B0D-D949-894E-FE30D52E06D1}" presName="sibTrans" presStyleLbl="sibTrans2D1" presStyleIdx="1" presStyleCnt="3"/>
      <dgm:spPr/>
      <dgm:t>
        <a:bodyPr/>
        <a:lstStyle/>
        <a:p>
          <a:endParaRPr kumimoji="1" lang="ja-JP" altLang="en-US"/>
        </a:p>
      </dgm:t>
    </dgm:pt>
    <dgm:pt modelId="{6C2D6A2D-7745-8945-963A-C95C445F1C09}" type="pres">
      <dgm:prSet presAssocID="{FF694CD5-7B0D-D949-894E-FE30D52E06D1}" presName="connectorText" presStyleLbl="sibTrans2D1" presStyleIdx="1" presStyleCnt="3"/>
      <dgm:spPr/>
      <dgm:t>
        <a:bodyPr/>
        <a:lstStyle/>
        <a:p>
          <a:endParaRPr kumimoji="1" lang="ja-JP" altLang="en-US"/>
        </a:p>
      </dgm:t>
    </dgm:pt>
    <dgm:pt modelId="{55E08CFD-F35D-894F-B3C3-3CB0E964E409}" type="pres">
      <dgm:prSet presAssocID="{2F256461-F282-614C-ADBF-4E9672BDDAA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32DC31D-34B4-8A46-B5BF-98DD32F3B270}" type="pres">
      <dgm:prSet presAssocID="{FA7DB965-120C-E347-BEB9-0650CC1744C5}" presName="sibTrans" presStyleLbl="sibTrans2D1" presStyleIdx="2" presStyleCnt="3"/>
      <dgm:spPr/>
      <dgm:t>
        <a:bodyPr/>
        <a:lstStyle/>
        <a:p>
          <a:endParaRPr kumimoji="1" lang="ja-JP" altLang="en-US"/>
        </a:p>
      </dgm:t>
    </dgm:pt>
    <dgm:pt modelId="{BC71FCCB-4826-8148-BEB7-9B41955B7567}" type="pres">
      <dgm:prSet presAssocID="{FA7DB965-120C-E347-BEB9-0650CC1744C5}" presName="connectorText" presStyleLbl="sibTrans2D1" presStyleIdx="2" presStyleCnt="3"/>
      <dgm:spPr/>
      <dgm:t>
        <a:bodyPr/>
        <a:lstStyle/>
        <a:p>
          <a:endParaRPr kumimoji="1" lang="ja-JP" altLang="en-US"/>
        </a:p>
      </dgm:t>
    </dgm:pt>
    <dgm:pt modelId="{81CDA0D5-190C-5F4C-B685-CF2DBFD3F6EB}" type="pres">
      <dgm:prSet presAssocID="{CD5B3912-9BDA-4D41-AB57-CF2C9F3B33BB}" presName="node" presStyleLbl="node1" presStyleIdx="3" presStyleCnt="4" custLinFactNeighborX="120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58D34250-EF2F-4A46-9DD7-65950A25F758}" srcId="{A11AB97C-6228-EC43-AF13-702344433145}" destId="{DF5FB4A1-ABBD-FA4D-9C4E-CA9555183073}" srcOrd="0" destOrd="0" parTransId="{C7B3D86C-AB4C-E94A-A379-5687F011A364}" sibTransId="{5E799179-2D18-FA4E-A140-97DA4ADA2780}"/>
    <dgm:cxn modelId="{70136BB2-4E09-5748-835C-FFABC43F469F}" srcId="{A11AB97C-6228-EC43-AF13-702344433145}" destId="{2F256461-F282-614C-ADBF-4E9672BDDAAD}" srcOrd="2" destOrd="0" parTransId="{1BA7E7D0-C759-7A4E-8DD4-F34048D44B71}" sibTransId="{FA7DB965-120C-E347-BEB9-0650CC1744C5}"/>
    <dgm:cxn modelId="{4B9C347F-A1C2-9A42-B4D3-A5901E512B6B}" type="presOf" srcId="{FA7DB965-120C-E347-BEB9-0650CC1744C5}" destId="{A32DC31D-34B4-8A46-B5BF-98DD32F3B270}" srcOrd="0" destOrd="0" presId="urn:microsoft.com/office/officeart/2005/8/layout/process1"/>
    <dgm:cxn modelId="{BF206741-B545-674D-9735-FD9141954A6C}" srcId="{A11AB97C-6228-EC43-AF13-702344433145}" destId="{3C7856C4-A837-AC42-80A2-9704316D792A}" srcOrd="1" destOrd="0" parTransId="{319E69EA-7FAA-134C-9FE7-F2C124D98BEA}" sibTransId="{FF694CD5-7B0D-D949-894E-FE30D52E06D1}"/>
    <dgm:cxn modelId="{D0EADC10-CADC-C042-BFFD-241EA24BCF34}" type="presOf" srcId="{FF694CD5-7B0D-D949-894E-FE30D52E06D1}" destId="{300A6ED7-C8C0-B144-B8F0-A70ED9ED5BC6}" srcOrd="0" destOrd="0" presId="urn:microsoft.com/office/officeart/2005/8/layout/process1"/>
    <dgm:cxn modelId="{1CFA9256-F968-8D44-BA9F-6320BB9210BB}" type="presOf" srcId="{2F256461-F282-614C-ADBF-4E9672BDDAAD}" destId="{55E08CFD-F35D-894F-B3C3-3CB0E964E409}" srcOrd="0" destOrd="0" presId="urn:microsoft.com/office/officeart/2005/8/layout/process1"/>
    <dgm:cxn modelId="{6FB8328D-C31D-6348-A174-D3DB28D1C3FD}" type="presOf" srcId="{CD5B3912-9BDA-4D41-AB57-CF2C9F3B33BB}" destId="{81CDA0D5-190C-5F4C-B685-CF2DBFD3F6EB}" srcOrd="0" destOrd="0" presId="urn:microsoft.com/office/officeart/2005/8/layout/process1"/>
    <dgm:cxn modelId="{8CA48F26-8EF5-B540-9505-C11909C450CD}" type="presOf" srcId="{5E799179-2D18-FA4E-A140-97DA4ADA2780}" destId="{6DF7C000-EAFB-F346-8623-577582EF706E}" srcOrd="0" destOrd="0" presId="urn:microsoft.com/office/officeart/2005/8/layout/process1"/>
    <dgm:cxn modelId="{755F5847-D472-234F-84EE-C8E2EF12BC64}" type="presOf" srcId="{3C7856C4-A837-AC42-80A2-9704316D792A}" destId="{10E0E858-CF19-FC48-8BAF-F64CBFE6E4A2}" srcOrd="0" destOrd="0" presId="urn:microsoft.com/office/officeart/2005/8/layout/process1"/>
    <dgm:cxn modelId="{3C151D64-4A7F-AC4A-82C9-FFF74B0C4312}" type="presOf" srcId="{DF5FB4A1-ABBD-FA4D-9C4E-CA9555183073}" destId="{9B82253E-35B3-A844-96B1-D0487A85A666}" srcOrd="0" destOrd="0" presId="urn:microsoft.com/office/officeart/2005/8/layout/process1"/>
    <dgm:cxn modelId="{AAF52D4A-180D-674F-8674-A7F1A41238E9}" type="presOf" srcId="{A11AB97C-6228-EC43-AF13-702344433145}" destId="{0F559C9A-519F-3747-9E0B-89553EC6A01B}" srcOrd="0" destOrd="0" presId="urn:microsoft.com/office/officeart/2005/8/layout/process1"/>
    <dgm:cxn modelId="{3DF42EF4-64B8-7341-BC40-3AEB3194D002}" srcId="{A11AB97C-6228-EC43-AF13-702344433145}" destId="{CD5B3912-9BDA-4D41-AB57-CF2C9F3B33BB}" srcOrd="3" destOrd="0" parTransId="{AF1BF219-67AD-564D-84F8-1B6C74308B33}" sibTransId="{26D89EBE-2444-4F4F-B3B7-68E303AE247B}"/>
    <dgm:cxn modelId="{B2EA8AC9-EBAD-7F49-A39E-9F0B6504FE89}" type="presOf" srcId="{FA7DB965-120C-E347-BEB9-0650CC1744C5}" destId="{BC71FCCB-4826-8148-BEB7-9B41955B7567}" srcOrd="1" destOrd="0" presId="urn:microsoft.com/office/officeart/2005/8/layout/process1"/>
    <dgm:cxn modelId="{4D47AEA0-9F29-6E41-AAD3-B74174A7F8E9}" type="presOf" srcId="{FF694CD5-7B0D-D949-894E-FE30D52E06D1}" destId="{6C2D6A2D-7745-8945-963A-C95C445F1C09}" srcOrd="1" destOrd="0" presId="urn:microsoft.com/office/officeart/2005/8/layout/process1"/>
    <dgm:cxn modelId="{EE0BD3D9-89CD-CF40-A85D-67F722A2F03E}" type="presOf" srcId="{5E799179-2D18-FA4E-A140-97DA4ADA2780}" destId="{A3DADFA1-661F-494A-9CBB-D11A7BEF270F}" srcOrd="1" destOrd="0" presId="urn:microsoft.com/office/officeart/2005/8/layout/process1"/>
    <dgm:cxn modelId="{E347469C-477C-8C4B-B3B3-B4918A72CF11}" type="presParOf" srcId="{0F559C9A-519F-3747-9E0B-89553EC6A01B}" destId="{9B82253E-35B3-A844-96B1-D0487A85A666}" srcOrd="0" destOrd="0" presId="urn:microsoft.com/office/officeart/2005/8/layout/process1"/>
    <dgm:cxn modelId="{0FA67707-509B-6D4D-BA93-E3EACB68FEC5}" type="presParOf" srcId="{0F559C9A-519F-3747-9E0B-89553EC6A01B}" destId="{6DF7C000-EAFB-F346-8623-577582EF706E}" srcOrd="1" destOrd="0" presId="urn:microsoft.com/office/officeart/2005/8/layout/process1"/>
    <dgm:cxn modelId="{98E0B3BD-A382-7445-8FA3-9B692963E8B4}" type="presParOf" srcId="{6DF7C000-EAFB-F346-8623-577582EF706E}" destId="{A3DADFA1-661F-494A-9CBB-D11A7BEF270F}" srcOrd="0" destOrd="0" presId="urn:microsoft.com/office/officeart/2005/8/layout/process1"/>
    <dgm:cxn modelId="{10BCD1CD-E633-CC46-AF64-BEF7859CF3B6}" type="presParOf" srcId="{0F559C9A-519F-3747-9E0B-89553EC6A01B}" destId="{10E0E858-CF19-FC48-8BAF-F64CBFE6E4A2}" srcOrd="2" destOrd="0" presId="urn:microsoft.com/office/officeart/2005/8/layout/process1"/>
    <dgm:cxn modelId="{060EE351-7E3E-844F-A001-04459F5FEDFC}" type="presParOf" srcId="{0F559C9A-519F-3747-9E0B-89553EC6A01B}" destId="{300A6ED7-C8C0-B144-B8F0-A70ED9ED5BC6}" srcOrd="3" destOrd="0" presId="urn:microsoft.com/office/officeart/2005/8/layout/process1"/>
    <dgm:cxn modelId="{92157AA3-702E-6544-BDA2-065A44E7B976}" type="presParOf" srcId="{300A6ED7-C8C0-B144-B8F0-A70ED9ED5BC6}" destId="{6C2D6A2D-7745-8945-963A-C95C445F1C09}" srcOrd="0" destOrd="0" presId="urn:microsoft.com/office/officeart/2005/8/layout/process1"/>
    <dgm:cxn modelId="{8D202D39-821F-BC4A-A37A-3AB8D9F24696}" type="presParOf" srcId="{0F559C9A-519F-3747-9E0B-89553EC6A01B}" destId="{55E08CFD-F35D-894F-B3C3-3CB0E964E409}" srcOrd="4" destOrd="0" presId="urn:microsoft.com/office/officeart/2005/8/layout/process1"/>
    <dgm:cxn modelId="{6260620D-7DC7-B641-B471-2258F2B52C84}" type="presParOf" srcId="{0F559C9A-519F-3747-9E0B-89553EC6A01B}" destId="{A32DC31D-34B4-8A46-B5BF-98DD32F3B270}" srcOrd="5" destOrd="0" presId="urn:microsoft.com/office/officeart/2005/8/layout/process1"/>
    <dgm:cxn modelId="{D8DE256F-073F-A04E-9ED0-73049EAFE3FC}" type="presParOf" srcId="{A32DC31D-34B4-8A46-B5BF-98DD32F3B270}" destId="{BC71FCCB-4826-8148-BEB7-9B41955B7567}" srcOrd="0" destOrd="0" presId="urn:microsoft.com/office/officeart/2005/8/layout/process1"/>
    <dgm:cxn modelId="{3B9E2CD6-34D7-C844-8A69-BE0CFCED6B2A}" type="presParOf" srcId="{0F559C9A-519F-3747-9E0B-89553EC6A01B}" destId="{81CDA0D5-190C-5F4C-B685-CF2DBFD3F6EB}" srcOrd="6" destOrd="0" presId="urn:microsoft.com/office/officeart/2005/8/layout/process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2253E-35B3-A844-96B1-D0487A85A666}">
      <dsp:nvSpPr>
        <dsp:cNvPr id="0" name=""/>
        <dsp:cNvSpPr/>
      </dsp:nvSpPr>
      <dsp:spPr>
        <a:xfrm>
          <a:off x="0" y="0"/>
          <a:ext cx="1273756" cy="380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HGP明朝E"/>
              <a:ea typeface="HGP明朝E"/>
              <a:cs typeface="HGP明朝E"/>
            </a:rPr>
            <a:t>ブロック長</a:t>
          </a:r>
          <a:endParaRPr kumimoji="1" lang="ja-JP" altLang="en-US" sz="1600" kern="1200" dirty="0">
            <a:latin typeface="HGP明朝E"/>
            <a:ea typeface="HGP明朝E"/>
            <a:cs typeface="HGP明朝E"/>
          </a:endParaRPr>
        </a:p>
      </dsp:txBody>
      <dsp:txXfrm>
        <a:off x="11133" y="11133"/>
        <a:ext cx="1251490" cy="357842"/>
      </dsp:txXfrm>
    </dsp:sp>
    <dsp:sp modelId="{6DF7C000-EAFB-F346-8623-577582EF706E}">
      <dsp:nvSpPr>
        <dsp:cNvPr id="0" name=""/>
        <dsp:cNvSpPr/>
      </dsp:nvSpPr>
      <dsp:spPr>
        <a:xfrm>
          <a:off x="1402670" y="32108"/>
          <a:ext cx="273297" cy="315891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 w="19050" cmpd="sng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300" kern="1200"/>
        </a:p>
      </dsp:txBody>
      <dsp:txXfrm>
        <a:off x="1402670" y="95286"/>
        <a:ext cx="191308" cy="189535"/>
      </dsp:txXfrm>
    </dsp:sp>
    <dsp:sp modelId="{10E0E858-CF19-FC48-8BAF-F64CBFE6E4A2}">
      <dsp:nvSpPr>
        <dsp:cNvPr id="0" name=""/>
        <dsp:cNvSpPr/>
      </dsp:nvSpPr>
      <dsp:spPr>
        <a:xfrm>
          <a:off x="1789413" y="0"/>
          <a:ext cx="1273756" cy="380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HGP明朝E"/>
              <a:ea typeface="HGP明朝E"/>
              <a:cs typeface="HGP明朝E"/>
            </a:rPr>
            <a:t>訃報担当役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200" kern="1200" dirty="0" smtClean="0">
              <a:latin typeface="HGP明朝E"/>
              <a:ea typeface="HGP明朝E"/>
              <a:cs typeface="HGP明朝E"/>
            </a:rPr>
            <a:t>回覧時</a:t>
          </a:r>
          <a:r>
            <a:rPr kumimoji="1" lang="en-US" altLang="ja-JP" sz="1200" kern="1200" dirty="0" smtClean="0">
              <a:latin typeface="HGP明朝E"/>
              <a:ea typeface="HGP明朝E"/>
              <a:cs typeface="HGP明朝E"/>
            </a:rPr>
            <a:t>→</a:t>
          </a:r>
          <a:r>
            <a:rPr kumimoji="1" lang="ja-JP" altLang="en-US" sz="1200" kern="1200" dirty="0" smtClean="0">
              <a:latin typeface="HGP明朝E"/>
              <a:ea typeface="HGP明朝E"/>
              <a:cs typeface="HGP明朝E"/>
            </a:rPr>
            <a:t>コピー</a:t>
          </a:r>
          <a:endParaRPr kumimoji="1" lang="ja-JP" altLang="en-US" sz="1200" kern="1200" dirty="0">
            <a:latin typeface="HGP明朝E"/>
            <a:ea typeface="HGP明朝E"/>
            <a:cs typeface="HGP明朝E"/>
          </a:endParaRPr>
        </a:p>
      </dsp:txBody>
      <dsp:txXfrm>
        <a:off x="1800546" y="11133"/>
        <a:ext cx="1251490" cy="357842"/>
      </dsp:txXfrm>
    </dsp:sp>
    <dsp:sp modelId="{300A6ED7-C8C0-B144-B8F0-A70ED9ED5BC6}">
      <dsp:nvSpPr>
        <dsp:cNvPr id="0" name=""/>
        <dsp:cNvSpPr/>
      </dsp:nvSpPr>
      <dsp:spPr>
        <a:xfrm>
          <a:off x="3190545" y="32108"/>
          <a:ext cx="270036" cy="315891"/>
        </a:xfrm>
        <a:prstGeom prst="rightArrow">
          <a:avLst>
            <a:gd name="adj1" fmla="val 60000"/>
            <a:gd name="adj2" fmla="val 50000"/>
          </a:avLst>
        </a:prstGeom>
        <a:noFill/>
        <a:ln w="19050" cmpd="sng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300" kern="1200"/>
        </a:p>
      </dsp:txBody>
      <dsp:txXfrm>
        <a:off x="3190545" y="95286"/>
        <a:ext cx="189025" cy="189535"/>
      </dsp:txXfrm>
    </dsp:sp>
    <dsp:sp modelId="{55E08CFD-F35D-894F-B3C3-3CB0E964E409}">
      <dsp:nvSpPr>
        <dsp:cNvPr id="0" name=""/>
        <dsp:cNvSpPr/>
      </dsp:nvSpPr>
      <dsp:spPr>
        <a:xfrm>
          <a:off x="3572672" y="0"/>
          <a:ext cx="1273756" cy="380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HGP明朝E"/>
              <a:ea typeface="HGP明朝E"/>
              <a:cs typeface="HGP明朝E"/>
            </a:rPr>
            <a:t>会長</a:t>
          </a:r>
          <a:endParaRPr kumimoji="1" lang="ja-JP" altLang="en-US" sz="1600" kern="1200" dirty="0">
            <a:latin typeface="HGP明朝E"/>
            <a:ea typeface="HGP明朝E"/>
            <a:cs typeface="HGP明朝E"/>
          </a:endParaRPr>
        </a:p>
      </dsp:txBody>
      <dsp:txXfrm>
        <a:off x="3583805" y="11133"/>
        <a:ext cx="1251490" cy="357842"/>
      </dsp:txXfrm>
    </dsp:sp>
    <dsp:sp modelId="{A32DC31D-34B4-8A46-B5BF-98DD32F3B270}">
      <dsp:nvSpPr>
        <dsp:cNvPr id="0" name=""/>
        <dsp:cNvSpPr/>
      </dsp:nvSpPr>
      <dsp:spPr>
        <a:xfrm>
          <a:off x="4975343" y="32108"/>
          <a:ext cx="273297" cy="315891"/>
        </a:xfrm>
        <a:prstGeom prst="rightArrow">
          <a:avLst>
            <a:gd name="adj1" fmla="val 60000"/>
            <a:gd name="adj2" fmla="val 50000"/>
          </a:avLst>
        </a:prstGeom>
        <a:noFill/>
        <a:ln w="19050" cmpd="sng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300" kern="1200"/>
        </a:p>
      </dsp:txBody>
      <dsp:txXfrm>
        <a:off x="4975343" y="95286"/>
        <a:ext cx="191308" cy="189535"/>
      </dsp:txXfrm>
    </dsp:sp>
    <dsp:sp modelId="{81CDA0D5-190C-5F4C-B685-CF2DBFD3F6EB}">
      <dsp:nvSpPr>
        <dsp:cNvPr id="0" name=""/>
        <dsp:cNvSpPr/>
      </dsp:nvSpPr>
      <dsp:spPr>
        <a:xfrm>
          <a:off x="5362086" y="0"/>
          <a:ext cx="1273756" cy="3801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HGP明朝E"/>
              <a:ea typeface="HGP明朝E"/>
              <a:cs typeface="HGP明朝E"/>
            </a:rPr>
            <a:t>会計</a:t>
          </a:r>
          <a:br>
            <a:rPr kumimoji="1" lang="ja-JP" altLang="en-US" sz="1600" kern="1200" dirty="0" smtClean="0">
              <a:latin typeface="HGP明朝E"/>
              <a:ea typeface="HGP明朝E"/>
              <a:cs typeface="HGP明朝E"/>
            </a:rPr>
          </a:br>
          <a:r>
            <a:rPr kumimoji="1" lang="ja-JP" altLang="en-US" sz="1200" kern="1200" dirty="0" smtClean="0">
              <a:latin typeface="HGP明朝E"/>
              <a:ea typeface="HGP明朝E"/>
              <a:cs typeface="HGP明朝E"/>
            </a:rPr>
            <a:t>報告書保管</a:t>
          </a:r>
        </a:p>
      </dsp:txBody>
      <dsp:txXfrm>
        <a:off x="5373219" y="11133"/>
        <a:ext cx="1251490" cy="357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C01B-7F6D-1A48-B00D-276E6EC2ACE0}" type="datetimeFigureOut">
              <a:rPr kumimoji="1" lang="ja-JP" altLang="en-US" smtClean="0"/>
              <a:t>20/05/28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8D33-58F4-CE49-ACB6-27D34C8F0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80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C01B-7F6D-1A48-B00D-276E6EC2ACE0}" type="datetimeFigureOut">
              <a:rPr kumimoji="1" lang="ja-JP" altLang="en-US" smtClean="0"/>
              <a:t>20/05/28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8D33-58F4-CE49-ACB6-27D34C8F0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99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C01B-7F6D-1A48-B00D-276E6EC2ACE0}" type="datetimeFigureOut">
              <a:rPr kumimoji="1" lang="ja-JP" altLang="en-US" smtClean="0"/>
              <a:t>20/05/28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8D33-58F4-CE49-ACB6-27D34C8F0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22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C01B-7F6D-1A48-B00D-276E6EC2ACE0}" type="datetimeFigureOut">
              <a:rPr kumimoji="1" lang="ja-JP" altLang="en-US" smtClean="0"/>
              <a:t>20/05/28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8D33-58F4-CE49-ACB6-27D34C8F0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75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C01B-7F6D-1A48-B00D-276E6EC2ACE0}" type="datetimeFigureOut">
              <a:rPr kumimoji="1" lang="ja-JP" altLang="en-US" smtClean="0"/>
              <a:t>20/05/28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8D33-58F4-CE49-ACB6-27D34C8F0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831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C01B-7F6D-1A48-B00D-276E6EC2ACE0}" type="datetimeFigureOut">
              <a:rPr kumimoji="1" lang="ja-JP" altLang="en-US" smtClean="0"/>
              <a:t>20/05/28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8D33-58F4-CE49-ACB6-27D34C8F0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219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C01B-7F6D-1A48-B00D-276E6EC2ACE0}" type="datetimeFigureOut">
              <a:rPr kumimoji="1" lang="ja-JP" altLang="en-US" smtClean="0"/>
              <a:t>20/05/28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8D33-58F4-CE49-ACB6-27D34C8F0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9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C01B-7F6D-1A48-B00D-276E6EC2ACE0}" type="datetimeFigureOut">
              <a:rPr kumimoji="1" lang="ja-JP" altLang="en-US" smtClean="0"/>
              <a:t>20/05/28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8D33-58F4-CE49-ACB6-27D34C8F0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374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C01B-7F6D-1A48-B00D-276E6EC2ACE0}" type="datetimeFigureOut">
              <a:rPr kumimoji="1" lang="ja-JP" altLang="en-US" smtClean="0"/>
              <a:t>20/05/28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8D33-58F4-CE49-ACB6-27D34C8F0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1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C01B-7F6D-1A48-B00D-276E6EC2ACE0}" type="datetimeFigureOut">
              <a:rPr kumimoji="1" lang="ja-JP" altLang="en-US" smtClean="0"/>
              <a:t>20/05/28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8D33-58F4-CE49-ACB6-27D34C8F0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47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C01B-7F6D-1A48-B00D-276E6EC2ACE0}" type="datetimeFigureOut">
              <a:rPr kumimoji="1" lang="ja-JP" altLang="en-US" smtClean="0"/>
              <a:t>20/05/28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78D33-58F4-CE49-ACB6-27D34C8F0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025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9C01B-7F6D-1A48-B00D-276E6EC2ACE0}" type="datetimeFigureOut">
              <a:rPr kumimoji="1" lang="ja-JP" altLang="en-US" smtClean="0"/>
              <a:t>20/05/28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78D33-58F4-CE49-ACB6-27D34C8F0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79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602865" y="680109"/>
            <a:ext cx="1740469" cy="490999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2800" b="1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訃報報告</a:t>
            </a:r>
            <a:endParaRPr kumimoji="1" lang="ja-JP" altLang="en-US" sz="2800" b="1" dirty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67236" y="1375362"/>
            <a:ext cx="5676414" cy="1962282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60000"/>
              </a:lnSpc>
            </a:pPr>
            <a:r>
              <a:rPr kumimoji="1" lang="ja-JP" altLang="en-US" sz="1600" dirty="0" smtClean="0">
                <a:solidFill>
                  <a:schemeClr val="tx1"/>
                </a:solidFill>
                <a:latin typeface="游明朝体+36ポかな ミディアム"/>
                <a:ea typeface="游明朝体+36ポかな ミディアム"/>
                <a:cs typeface="游明朝体+36ポかな ミディアム"/>
              </a:rPr>
              <a:t>住所：　　　　　丁目　　　　　ー　　　　　　（　　　　　　　　ブロック）</a:t>
            </a:r>
            <a:endParaRPr kumimoji="1" lang="en-US" altLang="ja-JP" sz="1600" dirty="0" smtClean="0">
              <a:solidFill>
                <a:schemeClr val="tx1"/>
              </a:solidFill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 algn="l">
              <a:lnSpc>
                <a:spcPct val="160000"/>
              </a:lnSpc>
            </a:pPr>
            <a:endParaRPr kumimoji="1" lang="en-US" altLang="ja-JP" sz="1600" dirty="0" smtClean="0">
              <a:solidFill>
                <a:schemeClr val="tx1"/>
              </a:solidFill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 algn="l">
              <a:lnSpc>
                <a:spcPct val="160000"/>
              </a:lnSpc>
            </a:pPr>
            <a:r>
              <a:rPr lang="ja-JP" altLang="en-US" sz="1600" dirty="0" smtClean="0">
                <a:solidFill>
                  <a:schemeClr val="tx1"/>
                </a:solidFill>
                <a:latin typeface="游明朝体+36ポかな ミディアム"/>
                <a:ea typeface="游明朝体+36ポかな ミディアム"/>
                <a:cs typeface="游明朝体+36ポかな ミディアム"/>
              </a:rPr>
              <a:t>氏名：</a:t>
            </a:r>
            <a:r>
              <a:rPr lang="ja-JP" altLang="en-US" sz="1600" u="sng" dirty="0" smtClean="0">
                <a:solidFill>
                  <a:schemeClr val="tx1"/>
                </a:solidFill>
                <a:latin typeface="游明朝体+36ポかな ミディアム"/>
                <a:ea typeface="游明朝体+36ポかな ミディアム"/>
                <a:cs typeface="游明朝体+36ポかな ミディアム"/>
              </a:rPr>
              <a:t>　　　　　　　　　　　　　　　　　　　　　　　　　　　　　　　様</a:t>
            </a:r>
            <a:endParaRPr lang="en-US" altLang="ja-JP" sz="1600" u="sng" dirty="0" smtClean="0">
              <a:solidFill>
                <a:schemeClr val="tx1"/>
              </a:solidFill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 algn="l">
              <a:lnSpc>
                <a:spcPct val="160000"/>
              </a:lnSpc>
            </a:pPr>
            <a:r>
              <a:rPr lang="ja-JP" altLang="ja-JP" sz="1600" dirty="0" smtClean="0">
                <a:solidFill>
                  <a:schemeClr val="tx1"/>
                </a:solidFill>
                <a:latin typeface="游明朝体+36ポかな ミディアム"/>
                <a:ea typeface="游明朝体+36ポかな ミディアム"/>
                <a:cs typeface="游明朝体+36ポかな ミディアム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游明朝体+36ポかな ミディアム"/>
                <a:ea typeface="游明朝体+36ポかな ミディアム"/>
                <a:cs typeface="游明朝体+36ポかな ミディアム"/>
              </a:rPr>
              <a:t>　　　（ふりがな　　　　　　　　　　　　　　　　　　　　　）</a:t>
            </a:r>
            <a:endParaRPr lang="en-US" altLang="ja-JP" sz="1600" dirty="0" smtClean="0">
              <a:solidFill>
                <a:schemeClr val="tx1"/>
              </a:solidFill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 algn="l">
              <a:lnSpc>
                <a:spcPct val="160000"/>
              </a:lnSpc>
            </a:pPr>
            <a:r>
              <a:rPr kumimoji="1" lang="ja-JP" altLang="en-US" sz="1600" dirty="0" smtClean="0">
                <a:solidFill>
                  <a:schemeClr val="tx1"/>
                </a:solidFill>
                <a:latin typeface="游明朝体+36ポかな ミディアム"/>
                <a:ea typeface="游明朝体+36ポかな ミディアム"/>
                <a:cs typeface="游明朝体+36ポかな ミディアム"/>
              </a:rPr>
              <a:t>享年：　　　　　歳</a:t>
            </a:r>
            <a:endParaRPr kumimoji="1" lang="en-US" altLang="ja-JP" sz="1600" dirty="0" smtClean="0">
              <a:solidFill>
                <a:schemeClr val="tx1"/>
              </a:solidFill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 algn="l">
              <a:lnSpc>
                <a:spcPct val="160000"/>
              </a:lnSpc>
            </a:pPr>
            <a:r>
              <a:rPr lang="ja-JP" altLang="en-US" sz="1500" dirty="0" smtClean="0">
                <a:solidFill>
                  <a:schemeClr val="tx1"/>
                </a:solidFill>
                <a:latin typeface="游明朝体+36ポかな ミディアム"/>
                <a:ea typeface="游明朝体+36ポかな ミディアム"/>
                <a:cs typeface="游明朝体+36ポかな ミディアム"/>
              </a:rPr>
              <a:t>亡くなられた日時</a:t>
            </a:r>
            <a:r>
              <a:rPr lang="ja-JP" altLang="en-US" sz="1600" dirty="0" smtClean="0">
                <a:solidFill>
                  <a:schemeClr val="tx1"/>
                </a:solidFill>
                <a:latin typeface="游明朝体+36ポかな ミディアム"/>
                <a:ea typeface="游明朝体+36ポかな ミディアム"/>
                <a:cs typeface="游明朝体+36ポかな ミディアム"/>
              </a:rPr>
              <a:t>：　　　　　年　　　　月　　　　　日</a:t>
            </a:r>
            <a:r>
              <a:rPr lang="en-US" altLang="ja-JP" sz="1600" dirty="0">
                <a:solidFill>
                  <a:schemeClr val="tx1"/>
                </a:solidFill>
                <a:latin typeface="游明朝体+36ポかな ミディアム"/>
                <a:ea typeface="游明朝体+36ポかな ミディアム"/>
                <a:cs typeface="游明朝体+36ポかな ミディアム"/>
              </a:rPr>
              <a:t>(</a:t>
            </a:r>
            <a:r>
              <a:rPr lang="ja-JP" altLang="en-US" sz="1600" dirty="0" smtClean="0">
                <a:solidFill>
                  <a:schemeClr val="tx1"/>
                </a:solidFill>
                <a:latin typeface="游明朝体+36ポかな ミディアム"/>
                <a:ea typeface="游明朝体+36ポかな ミディアム"/>
                <a:cs typeface="游明朝体+36ポかな ミディアム"/>
              </a:rPr>
              <a:t>　　　</a:t>
            </a:r>
            <a:r>
              <a:rPr lang="en-US" altLang="ja-JP" sz="1600" dirty="0" smtClean="0">
                <a:solidFill>
                  <a:schemeClr val="tx1"/>
                </a:solidFill>
                <a:latin typeface="游明朝体+36ポかな ミディアム"/>
                <a:ea typeface="游明朝体+36ポかな ミディアム"/>
                <a:cs typeface="游明朝体+36ポかな ミディアム"/>
              </a:rPr>
              <a:t>)</a:t>
            </a:r>
            <a:r>
              <a:rPr lang="ja-JP" altLang="en-US" sz="1600" dirty="0" smtClean="0">
                <a:solidFill>
                  <a:schemeClr val="tx1"/>
                </a:solidFill>
                <a:latin typeface="游明朝体+36ポかな ミディアム"/>
                <a:ea typeface="游明朝体+36ポかな ミディアム"/>
                <a:cs typeface="游明朝体+36ポかな ミディアム"/>
              </a:rPr>
              <a:t>　　　　　時</a:t>
            </a:r>
            <a:endParaRPr kumimoji="1" lang="ja-JP" altLang="en-US" sz="1600" dirty="0">
              <a:solidFill>
                <a:schemeClr val="tx1"/>
              </a:solidFill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9882" y="3652144"/>
            <a:ext cx="6580410" cy="4734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kumimoji="1" lang="ja-JP" altLang="en-US" sz="12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以下、</a:t>
            </a:r>
            <a:r>
              <a:rPr kumimoji="1" lang="ja-JP" altLang="en-US" sz="1400" b="1" u="sng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回覧希望の場合のみ</a:t>
            </a:r>
            <a:r>
              <a:rPr kumimoji="1"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、</a:t>
            </a:r>
            <a:r>
              <a:rPr kumimoji="1" lang="ja-JP" altLang="en-US" sz="12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回覧されたい情報</a:t>
            </a:r>
            <a:r>
              <a:rPr lang="ja-JP" altLang="en-US" sz="12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に</a:t>
            </a:r>
            <a:r>
              <a:rPr kumimoji="1" lang="ja-JP" altLang="en-US" sz="12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チェックご記入下さい</a:t>
            </a:r>
            <a:endParaRPr kumimoji="1" lang="en-US" altLang="ja-JP" sz="12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r>
              <a:rPr lang="ja-JP" altLang="en-US" sz="1400" dirty="0">
                <a:latin typeface="游明朝体+36ポかな ミディアム"/>
                <a:ea typeface="游明朝体+36ポかな ミディアム"/>
                <a:cs typeface="游明朝体+36ポかな ミディアム"/>
              </a:rPr>
              <a:t>　　　　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　</a:t>
            </a:r>
            <a:endParaRPr kumimoji="1"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r>
              <a:rPr kumimoji="1"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□</a:t>
            </a:r>
            <a:r>
              <a:rPr kumimoji="1"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回覧希望する　　　　　　　　　　　　　　</a:t>
            </a:r>
            <a:r>
              <a:rPr kumimoji="1"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□</a:t>
            </a:r>
            <a:r>
              <a:rPr kumimoji="1"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回覧希望しない</a:t>
            </a:r>
            <a:endParaRPr kumimoji="1"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endParaRPr kumimoji="1"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　　</a:t>
            </a: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◯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該当ブロック　　</a:t>
            </a: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◯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該当丁目　　</a:t>
            </a: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◯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全戸</a:t>
            </a:r>
            <a:endParaRPr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endParaRPr kumimoji="1"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□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上記の訃報内容のみ　</a:t>
            </a:r>
            <a:endParaRPr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endParaRPr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r>
              <a:rPr kumimoji="1"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□</a:t>
            </a:r>
            <a:r>
              <a:rPr kumimoji="1"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お通夜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　　　　月　　　　日</a:t>
            </a: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(  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 </a:t>
            </a: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 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曜日）　　　　時</a:t>
            </a: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〜</a:t>
            </a:r>
            <a:r>
              <a:rPr lang="ja-JP" altLang="en-US" sz="1400" dirty="0">
                <a:latin typeface="游明朝体+36ポかな ミディアム"/>
                <a:ea typeface="游明朝体+36ポかな ミディアム"/>
                <a:cs typeface="游明朝体+36ポかな ミディアム"/>
              </a:rPr>
              <a:t>　　　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時　　　</a:t>
            </a:r>
            <a:endParaRPr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endParaRPr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r>
              <a:rPr kumimoji="1"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□</a:t>
            </a:r>
            <a:r>
              <a:rPr kumimoji="1"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告別式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　　　　月　　　　日</a:t>
            </a: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(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 </a:t>
            </a: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   </a:t>
            </a:r>
            <a:r>
              <a:rPr lang="ja-JP" altLang="en-US" sz="1400" dirty="0">
                <a:latin typeface="游明朝体+36ポかな ミディアム"/>
                <a:ea typeface="游明朝体+36ポかな ミディアム"/>
                <a:cs typeface="游明朝体+36ポかな ミディアム"/>
              </a:rPr>
              <a:t>曜日）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　　　　時</a:t>
            </a: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〜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　　　時</a:t>
            </a:r>
            <a:endParaRPr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endParaRPr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80000"/>
              </a:lnSpc>
            </a:pP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□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場所</a:t>
            </a:r>
            <a:endParaRPr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80000"/>
              </a:lnSpc>
            </a:pPr>
            <a:r>
              <a:rPr lang="ja-JP" altLang="ja-JP" sz="1400" dirty="0">
                <a:latin typeface="游明朝体+36ポかな ミディアム"/>
                <a:ea typeface="游明朝体+36ポかな ミディアム"/>
                <a:cs typeface="游明朝体+36ポかな ミディアム"/>
              </a:rPr>
              <a:t>　</a:t>
            </a: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          tel.</a:t>
            </a:r>
          </a:p>
          <a:p>
            <a:pPr>
              <a:lnSpc>
                <a:spcPct val="90000"/>
              </a:lnSpc>
            </a:pPr>
            <a:endParaRPr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□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形式　　仏式　　　　　神式　　　　　　　他（　　　　　　　　　　　　）</a:t>
            </a:r>
            <a:endParaRPr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endParaRPr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□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香典　　</a:t>
            </a: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 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  　</a:t>
            </a: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◯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受ける　　　　　</a:t>
            </a: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◯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辞退</a:t>
            </a:r>
            <a:endParaRPr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endParaRPr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□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供花　　　　</a:t>
            </a:r>
            <a:r>
              <a:rPr lang="en-US" altLang="ja-JP" sz="1400" dirty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◯</a:t>
            </a:r>
            <a:r>
              <a:rPr lang="ja-JP" altLang="en-US" sz="1400" dirty="0">
                <a:latin typeface="游明朝体+36ポかな ミディアム"/>
                <a:ea typeface="游明朝体+36ポかな ミディアム"/>
                <a:cs typeface="游明朝体+36ポかな ミディアム"/>
              </a:rPr>
              <a:t>受ける　　　　　</a:t>
            </a:r>
            <a:r>
              <a:rPr lang="en-US" altLang="ja-JP" sz="1400" dirty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◯</a:t>
            </a:r>
            <a:r>
              <a:rPr lang="ja-JP" altLang="en-US" sz="1400" dirty="0">
                <a:latin typeface="游明朝体+36ポかな ミディアム"/>
                <a:ea typeface="游明朝体+36ポかな ミディアム"/>
                <a:cs typeface="游明朝体+36ポかな ミディアム"/>
              </a:rPr>
              <a:t>辞退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　</a:t>
            </a:r>
            <a:endParaRPr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endParaRPr lang="en-US" altLang="ja-JP" sz="1400" dirty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□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自治会のお手伝い　　</a:t>
            </a: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◯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必要　　　　　　</a:t>
            </a: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◯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不要</a:t>
            </a:r>
            <a:endParaRPr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endParaRPr lang="en-US" altLang="ja-JP" sz="1400" dirty="0" smtClean="0">
              <a:latin typeface="游明朝体+36ポかな ミディアム"/>
              <a:ea typeface="游明朝体+36ポかな ミディアム"/>
              <a:cs typeface="游明朝体+36ポかな ミディアム"/>
            </a:endParaRPr>
          </a:p>
          <a:p>
            <a:pPr>
              <a:lnSpc>
                <a:spcPct val="90000"/>
              </a:lnSpc>
            </a:pPr>
            <a:r>
              <a:rPr lang="en-US" altLang="ja-JP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□</a:t>
            </a:r>
            <a:r>
              <a:rPr lang="ja-JP" altLang="en-US" sz="14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喪主　　　　　　　　　　　　　　　　　　　　　　　　</a:t>
            </a:r>
            <a:r>
              <a:rPr lang="ja-JP" altLang="en-US" sz="1600" dirty="0" smtClean="0">
                <a:latin typeface="游明朝体+36ポかな ミディアム"/>
                <a:ea typeface="游明朝体+36ポかな ミディアム"/>
                <a:cs typeface="游明朝体+36ポかな ミディアム"/>
              </a:rPr>
              <a:t>様</a:t>
            </a:r>
          </a:p>
        </p:txBody>
      </p:sp>
      <p:cxnSp>
        <p:nvCxnSpPr>
          <p:cNvPr id="15" name="直線コネクタ 14"/>
          <p:cNvCxnSpPr/>
          <p:nvPr/>
        </p:nvCxnSpPr>
        <p:spPr>
          <a:xfrm flipV="1">
            <a:off x="418488" y="3478464"/>
            <a:ext cx="6066060" cy="21523"/>
          </a:xfrm>
          <a:prstGeom prst="line">
            <a:avLst/>
          </a:prstGeom>
          <a:ln w="12700" cmpd="sng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13625" y="8559140"/>
            <a:ext cx="6580410" cy="12311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他回覧されたい内容</a:t>
            </a:r>
            <a:r>
              <a:rPr lang="ja-JP" altLang="en-US" sz="1200" dirty="0" smtClean="0"/>
              <a:t>・ご希望される事</a:t>
            </a:r>
            <a:endParaRPr lang="en-US" altLang="ja-JP" sz="1200" dirty="0" smtClean="0"/>
          </a:p>
          <a:p>
            <a:endParaRPr lang="en-US" altLang="ja-JP" sz="1400" dirty="0" smtClean="0"/>
          </a:p>
          <a:p>
            <a:endParaRPr kumimoji="1" lang="en-US" altLang="ja-JP" sz="1600" dirty="0" smtClean="0"/>
          </a:p>
          <a:p>
            <a:endParaRPr kumimoji="1" lang="en-US" altLang="ja-JP" sz="1600" dirty="0" smtClean="0"/>
          </a:p>
          <a:p>
            <a:endParaRPr kumimoji="1" lang="en-US" altLang="ja-JP" sz="1600" dirty="0"/>
          </a:p>
        </p:txBody>
      </p:sp>
      <p:graphicFrame>
        <p:nvGraphicFramePr>
          <p:cNvPr id="7" name="図表 6"/>
          <p:cNvGraphicFramePr/>
          <p:nvPr>
            <p:extLst>
              <p:ext uri="{D42A27DB-BD31-4B8C-83A1-F6EECF244321}">
                <p14:modId xmlns:p14="http://schemas.microsoft.com/office/powerpoint/2010/main" val="1903439267"/>
              </p:ext>
            </p:extLst>
          </p:nvPr>
        </p:nvGraphicFramePr>
        <p:xfrm>
          <a:off x="113625" y="125442"/>
          <a:ext cx="6635843" cy="380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33539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3794</TotalTime>
  <Words>37</Words>
  <Application>Microsoft Macintosh PowerPoint</Application>
  <PresentationFormat>A4 210x297 mm</PresentationFormat>
  <Paragraphs>39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訃報報告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訃報報告</dc:title>
  <dc:creator>奥村</dc:creator>
  <cp:lastModifiedBy>奥村</cp:lastModifiedBy>
  <cp:revision>18</cp:revision>
  <cp:lastPrinted>2020-05-27T15:17:26Z</cp:lastPrinted>
  <dcterms:created xsi:type="dcterms:W3CDTF">2020-03-21T15:42:28Z</dcterms:created>
  <dcterms:modified xsi:type="dcterms:W3CDTF">2020-05-27T15:46:10Z</dcterms:modified>
</cp:coreProperties>
</file>