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6858000" cy="9906000" type="A4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4" d="100"/>
          <a:sy n="54" d="100"/>
        </p:scale>
        <p:origin x="-1584" y="-2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ED86-CC63-494D-BBBA-D698065F7356}" type="datetimeFigureOut">
              <a:rPr kumimoji="1" lang="ja-JP" altLang="en-US" smtClean="0"/>
              <a:t>20/03/29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2EAA-8434-A541-A5A8-7F4DDF377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860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ED86-CC63-494D-BBBA-D698065F7356}" type="datetimeFigureOut">
              <a:rPr kumimoji="1" lang="ja-JP" altLang="en-US" smtClean="0"/>
              <a:t>20/03/29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2EAA-8434-A541-A5A8-7F4DDF377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729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ED86-CC63-494D-BBBA-D698065F7356}" type="datetimeFigureOut">
              <a:rPr kumimoji="1" lang="ja-JP" altLang="en-US" smtClean="0"/>
              <a:t>20/03/29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2EAA-8434-A541-A5A8-7F4DDF377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24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ED86-CC63-494D-BBBA-D698065F7356}" type="datetimeFigureOut">
              <a:rPr kumimoji="1" lang="ja-JP" altLang="en-US" smtClean="0"/>
              <a:t>20/03/29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2EAA-8434-A541-A5A8-7F4DDF377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517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ED86-CC63-494D-BBBA-D698065F7356}" type="datetimeFigureOut">
              <a:rPr kumimoji="1" lang="ja-JP" altLang="en-US" smtClean="0"/>
              <a:t>20/03/29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2EAA-8434-A541-A5A8-7F4DDF377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838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ED86-CC63-494D-BBBA-D698065F7356}" type="datetimeFigureOut">
              <a:rPr kumimoji="1" lang="ja-JP" altLang="en-US" smtClean="0"/>
              <a:t>20/03/29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2EAA-8434-A541-A5A8-7F4DDF377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715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ED86-CC63-494D-BBBA-D698065F7356}" type="datetimeFigureOut">
              <a:rPr kumimoji="1" lang="ja-JP" altLang="en-US" smtClean="0"/>
              <a:t>20/03/29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2EAA-8434-A541-A5A8-7F4DDF377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94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ED86-CC63-494D-BBBA-D698065F7356}" type="datetimeFigureOut">
              <a:rPr kumimoji="1" lang="ja-JP" altLang="en-US" smtClean="0"/>
              <a:t>20/03/29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2EAA-8434-A541-A5A8-7F4DDF377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4962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ED86-CC63-494D-BBBA-D698065F7356}" type="datetimeFigureOut">
              <a:rPr kumimoji="1" lang="ja-JP" altLang="en-US" smtClean="0"/>
              <a:t>20/03/29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2EAA-8434-A541-A5A8-7F4DDF377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3232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ED86-CC63-494D-BBBA-D698065F7356}" type="datetimeFigureOut">
              <a:rPr kumimoji="1" lang="ja-JP" altLang="en-US" smtClean="0"/>
              <a:t>20/03/29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2EAA-8434-A541-A5A8-7F4DDF377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30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ED86-CC63-494D-BBBA-D698065F7356}" type="datetimeFigureOut">
              <a:rPr kumimoji="1" lang="ja-JP" altLang="en-US" smtClean="0"/>
              <a:t>20/03/29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2EAA-8434-A541-A5A8-7F4DDF377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28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7ED86-CC63-494D-BBBA-D698065F7356}" type="datetimeFigureOut">
              <a:rPr kumimoji="1" lang="ja-JP" altLang="en-US" smtClean="0"/>
              <a:t>20/03/29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E2EAA-8434-A541-A5A8-7F4DDF377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142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43358" y="1367773"/>
            <a:ext cx="5829300" cy="735236"/>
          </a:xfrm>
        </p:spPr>
        <p:txBody>
          <a:bodyPr>
            <a:normAutofit fontScale="90000"/>
          </a:bodyPr>
          <a:lstStyle/>
          <a:p>
            <a:r>
              <a:rPr kumimoji="1" lang="ja-JP" altLang="en-US" b="1" dirty="0" smtClean="0">
                <a:latin typeface="ヒラギノ明朝 Pro W3"/>
                <a:ea typeface="ヒラギノ明朝 Pro W3"/>
                <a:cs typeface="ヒラギノ明朝 Pro W3"/>
              </a:rPr>
              <a:t>訃　報</a:t>
            </a:r>
            <a:endParaRPr kumimoji="1" lang="ja-JP" altLang="en-US" b="1" dirty="0">
              <a:latin typeface="ヒラギノ明朝 Pro W3"/>
              <a:ea typeface="ヒラギノ明朝 Pro W3"/>
              <a:cs typeface="ヒラギノ明朝 Pro W3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46627" y="3225551"/>
            <a:ext cx="5024315" cy="3252311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1600" dirty="0" smtClean="0"/>
              <a:t>　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ヒラギノ明朝 Pro W3"/>
                <a:ea typeface="ヒラギノ明朝 Pro W3"/>
                <a:cs typeface="ヒラギノ明朝 Pro W3"/>
              </a:rPr>
              <a:t>　　丁目　　　　ー　　　（　　　　　ブロック）</a:t>
            </a:r>
            <a:endParaRPr kumimoji="1" lang="en-US" altLang="ja-JP" sz="1600" dirty="0" smtClean="0">
              <a:solidFill>
                <a:schemeClr val="tx1"/>
              </a:solidFill>
              <a:latin typeface="ヒラギノ明朝 Pro W3"/>
              <a:ea typeface="ヒラギノ明朝 Pro W3"/>
              <a:cs typeface="ヒラギノ明朝 Pro W3"/>
            </a:endParaRPr>
          </a:p>
          <a:p>
            <a:pPr algn="l">
              <a:lnSpc>
                <a:spcPct val="150000"/>
              </a:lnSpc>
            </a:pPr>
            <a:endParaRPr kumimoji="1" lang="en-US" altLang="ja-JP" sz="1600" dirty="0" smtClean="0">
              <a:solidFill>
                <a:schemeClr val="tx1"/>
              </a:solidFill>
              <a:latin typeface="ヒラギノ明朝 Pro W3"/>
              <a:ea typeface="ヒラギノ明朝 Pro W3"/>
              <a:cs typeface="ヒラギノ明朝 Pro W3"/>
            </a:endParaRPr>
          </a:p>
          <a:p>
            <a:pPr algn="l">
              <a:lnSpc>
                <a:spcPct val="150000"/>
              </a:lnSpc>
            </a:pPr>
            <a:r>
              <a:rPr lang="ja-JP" altLang="ja-JP" sz="1600" u="sng" dirty="0">
                <a:solidFill>
                  <a:schemeClr val="tx1"/>
                </a:solidFill>
                <a:latin typeface="ヒラギノ明朝 Pro W3"/>
                <a:ea typeface="ヒラギノ明朝 Pro W3"/>
                <a:cs typeface="ヒラギノ明朝 Pro W3"/>
              </a:rPr>
              <a:t>　</a:t>
            </a:r>
            <a:r>
              <a:rPr lang="ja-JP" altLang="en-US" sz="1600" u="sng" dirty="0" smtClean="0">
                <a:solidFill>
                  <a:schemeClr val="tx1"/>
                </a:solidFill>
                <a:latin typeface="ヒラギノ明朝 Pro W3"/>
                <a:ea typeface="ヒラギノ明朝 Pro W3"/>
                <a:cs typeface="ヒラギノ明朝 Pro W3"/>
              </a:rPr>
              <a:t>　　　　　　　　　　　　　　　　　　　　　　　様</a:t>
            </a:r>
            <a:endParaRPr lang="en-US" altLang="ja-JP" sz="1600" u="sng" dirty="0" smtClean="0">
              <a:solidFill>
                <a:schemeClr val="tx1"/>
              </a:solidFill>
              <a:latin typeface="ヒラギノ明朝 Pro W3"/>
              <a:ea typeface="ヒラギノ明朝 Pro W3"/>
              <a:cs typeface="ヒラギノ明朝 Pro W3"/>
            </a:endParaRPr>
          </a:p>
          <a:p>
            <a:pPr algn="l">
              <a:lnSpc>
                <a:spcPct val="150000"/>
              </a:lnSpc>
            </a:pPr>
            <a:r>
              <a:rPr lang="ja-JP" altLang="ja-JP" sz="1600" dirty="0" smtClean="0">
                <a:solidFill>
                  <a:schemeClr val="tx1"/>
                </a:solidFill>
                <a:latin typeface="ヒラギノ明朝 Pro W3"/>
                <a:ea typeface="ヒラギノ明朝 Pro W3"/>
                <a:cs typeface="ヒラギノ明朝 Pro W3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ヒラギノ明朝 Pro W3"/>
                <a:ea typeface="ヒラギノ明朝 Pro W3"/>
                <a:cs typeface="ヒラギノ明朝 Pro W3"/>
              </a:rPr>
              <a:t>　　　月　　　　　　日にご逝去されました</a:t>
            </a:r>
            <a:r>
              <a:rPr lang="en-US" altLang="ja-JP" sz="1600" dirty="0" smtClean="0">
                <a:solidFill>
                  <a:schemeClr val="tx1"/>
                </a:solidFill>
                <a:latin typeface="ヒラギノ明朝 Pro W3"/>
                <a:ea typeface="ヒラギノ明朝 Pro W3"/>
                <a:cs typeface="ヒラギノ明朝 Pro W3"/>
              </a:rPr>
              <a:t/>
            </a:r>
            <a:br>
              <a:rPr lang="en-US" altLang="ja-JP" sz="1600" dirty="0" smtClean="0">
                <a:solidFill>
                  <a:schemeClr val="tx1"/>
                </a:solidFill>
                <a:latin typeface="ヒラギノ明朝 Pro W3"/>
                <a:ea typeface="ヒラギノ明朝 Pro W3"/>
                <a:cs typeface="ヒラギノ明朝 Pro W3"/>
              </a:rPr>
            </a:br>
            <a:r>
              <a:rPr lang="ja-JP" altLang="en-US" sz="1600" dirty="0" smtClean="0">
                <a:solidFill>
                  <a:schemeClr val="tx1"/>
                </a:solidFill>
                <a:latin typeface="ヒラギノ明朝 Pro W3"/>
                <a:ea typeface="ヒラギノ明朝 Pro W3"/>
                <a:cs typeface="ヒラギノ明朝 Pro W3"/>
              </a:rPr>
              <a:t>享年　　　歳でした</a:t>
            </a:r>
            <a:endParaRPr lang="en-US" altLang="ja-JP" sz="1600" dirty="0" smtClean="0">
              <a:solidFill>
                <a:schemeClr val="tx1"/>
              </a:solidFill>
              <a:latin typeface="ヒラギノ明朝 Pro W3"/>
              <a:ea typeface="ヒラギノ明朝 Pro W3"/>
              <a:cs typeface="ヒラギノ明朝 Pro W3"/>
            </a:endParaRPr>
          </a:p>
          <a:p>
            <a:pPr algn="l">
              <a:lnSpc>
                <a:spcPct val="1500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ヒラギノ明朝 Pro W3"/>
                <a:ea typeface="ヒラギノ明朝 Pro W3"/>
                <a:cs typeface="ヒラギノ明朝 Pro W3"/>
              </a:rPr>
              <a:t>ここに　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ヒラギノ明朝 Pro W3"/>
                <a:ea typeface="ヒラギノ明朝 Pro W3"/>
                <a:cs typeface="ヒラギノ明朝 Pro W3"/>
              </a:rPr>
              <a:t>自治会としてご生前のご厚情に深謝し</a:t>
            </a:r>
            <a:r>
              <a:rPr lang="ja-JP" altLang="ja-JP" sz="1600" dirty="0">
                <a:solidFill>
                  <a:schemeClr val="tx1"/>
                </a:solidFill>
                <a:latin typeface="ヒラギノ明朝 Pro W3"/>
                <a:ea typeface="ヒラギノ明朝 Pro W3"/>
                <a:cs typeface="ヒラギノ明朝 Pro W3"/>
              </a:rPr>
              <a:t>　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ヒラギノ明朝 Pro W3"/>
                <a:ea typeface="ヒラギノ明朝 Pro W3"/>
                <a:cs typeface="ヒラギノ明朝 Pro W3"/>
              </a:rPr>
              <a:t>謹んで故人のご冥福をお祈り申し上げます</a:t>
            </a:r>
            <a:endParaRPr kumimoji="1" lang="en-US" altLang="ja-JP" sz="1600" dirty="0" smtClean="0">
              <a:solidFill>
                <a:schemeClr val="tx1"/>
              </a:solidFill>
              <a:latin typeface="ヒラギノ明朝 Pro W3"/>
              <a:ea typeface="ヒラギノ明朝 Pro W3"/>
              <a:cs typeface="ヒラギノ明朝 Pro W3"/>
            </a:endParaRPr>
          </a:p>
          <a:p>
            <a:pPr algn="l">
              <a:lnSpc>
                <a:spcPct val="1500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ヒラギノ明朝 Pro W3"/>
                <a:ea typeface="ヒラギノ明朝 Pro W3"/>
                <a:cs typeface="ヒラギノ明朝 Pro W3"/>
              </a:rPr>
              <a:t>なお　ご葬儀につきましては　下記の通り執り行われますので　謹んでお知らせ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ヒラギノ明朝 Pro W3"/>
                <a:ea typeface="ヒラギノ明朝 Pro W3"/>
                <a:cs typeface="ヒラギノ明朝 Pro W3"/>
              </a:rPr>
              <a:t>申し上げます</a:t>
            </a:r>
            <a:endParaRPr kumimoji="1" lang="ja-JP" altLang="en-US" sz="1600" dirty="0">
              <a:solidFill>
                <a:schemeClr val="tx1"/>
              </a:solidFill>
              <a:latin typeface="ヒラギノ明朝 Pro W3"/>
              <a:ea typeface="ヒラギノ明朝 Pro W3"/>
              <a:cs typeface="ヒラギノ明朝 Pro W3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43358" y="338894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ヒラギノ明朝 Pro W3"/>
                <a:ea typeface="ヒラギノ明朝 Pro W3"/>
                <a:cs typeface="ヒラギノ明朝 Pro W3"/>
              </a:rPr>
              <a:t>自治会会員　各位</a:t>
            </a:r>
            <a:endParaRPr kumimoji="1" lang="ja-JP" altLang="en-US" dirty="0">
              <a:latin typeface="ヒラギノ明朝 Pro W3"/>
              <a:ea typeface="ヒラギノ明朝 Pro W3"/>
              <a:cs typeface="ヒラギノ明朝 Pro W3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58767" y="952441"/>
            <a:ext cx="17605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dirty="0" smtClean="0">
                <a:latin typeface="ヒラギノ明朝 Pro W3"/>
                <a:ea typeface="ヒラギノ明朝 Pro W3"/>
                <a:cs typeface="ヒラギノ明朝 Pro W3"/>
              </a:rPr>
              <a:t>年　　　月　　　日</a:t>
            </a:r>
            <a:endParaRPr kumimoji="1" lang="en-US" altLang="ja-JP" sz="1200" dirty="0" smtClean="0">
              <a:latin typeface="ヒラギノ明朝 Pro W3"/>
              <a:ea typeface="ヒラギノ明朝 Pro W3"/>
              <a:cs typeface="ヒラギノ明朝 Pro W3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58471" y="2181915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ヒラギノ明朝 Pro W3"/>
                <a:ea typeface="ヒラギノ明朝 Pro W3"/>
                <a:cs typeface="ヒラギノ明朝 Pro W3"/>
              </a:rPr>
              <a:t>折居台自治会</a:t>
            </a:r>
            <a:endParaRPr kumimoji="1" lang="en-US" altLang="ja-JP" dirty="0" smtClean="0">
              <a:latin typeface="ヒラギノ明朝 Pro W3"/>
              <a:ea typeface="ヒラギノ明朝 Pro W3"/>
              <a:cs typeface="ヒラギノ明朝 Pro W3"/>
            </a:endParaRPr>
          </a:p>
          <a:p>
            <a:endParaRPr kumimoji="1" lang="ja-JP" altLang="en-US" dirty="0">
              <a:latin typeface="HGP明朝E"/>
              <a:ea typeface="HGP明朝E"/>
              <a:cs typeface="HGP明朝E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43358" y="7119884"/>
            <a:ext cx="6375941" cy="244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600" dirty="0" smtClean="0">
                <a:latin typeface="ヒラギノ明朝 Pro W3"/>
                <a:ea typeface="ヒラギノ明朝 Pro W3"/>
                <a:cs typeface="ヒラギノ明朝 Pro W3"/>
              </a:rPr>
              <a:t>喪　主　　　　　</a:t>
            </a:r>
            <a:r>
              <a:rPr lang="ja-JP" altLang="en-US" sz="1600" dirty="0">
                <a:latin typeface="ヒラギノ明朝 Pro W3"/>
                <a:ea typeface="ヒラギノ明朝 Pro W3"/>
                <a:cs typeface="ヒラギノ明朝 Pro W3"/>
              </a:rPr>
              <a:t>　</a:t>
            </a:r>
            <a:r>
              <a:rPr lang="ja-JP" altLang="en-US" sz="1600" dirty="0" smtClean="0">
                <a:latin typeface="ヒラギノ明朝 Pro W3"/>
                <a:ea typeface="ヒラギノ明朝 Pro W3"/>
                <a:cs typeface="ヒラギノ明朝 Pro W3"/>
              </a:rPr>
              <a:t>　　　　　　　　様　　</a:t>
            </a:r>
            <a:endParaRPr lang="en-US" altLang="ja-JP" sz="1600" dirty="0" smtClean="0">
              <a:latin typeface="ヒラギノ明朝 Pro W3"/>
              <a:ea typeface="ヒラギノ明朝 Pro W3"/>
              <a:cs typeface="ヒラギノ明朝 Pro W3"/>
            </a:endParaRPr>
          </a:p>
          <a:p>
            <a:pPr>
              <a:lnSpc>
                <a:spcPct val="120000"/>
              </a:lnSpc>
            </a:pPr>
            <a:endParaRPr lang="en-US" altLang="ja-JP" sz="1600" dirty="0">
              <a:latin typeface="ヒラギノ明朝 Pro W3"/>
              <a:ea typeface="ヒラギノ明朝 Pro W3"/>
              <a:cs typeface="ヒラギノ明朝 Pro W3"/>
            </a:endParaRPr>
          </a:p>
          <a:p>
            <a:pPr>
              <a:lnSpc>
                <a:spcPct val="120000"/>
              </a:lnSpc>
            </a:pPr>
            <a:r>
              <a:rPr lang="ja-JP" altLang="en-US" sz="1600" dirty="0" smtClean="0">
                <a:latin typeface="ヒラギノ明朝 Pro W3"/>
                <a:ea typeface="ヒラギノ明朝 Pro W3"/>
                <a:cs typeface="ヒラギノ明朝 Pro W3"/>
              </a:rPr>
              <a:t>お通夜　　　　月　　　　日</a:t>
            </a:r>
            <a:r>
              <a:rPr lang="ja-JP" altLang="ja-JP" sz="1600" dirty="0" smtClean="0">
                <a:latin typeface="ヒラギノ明朝 Pro W3"/>
                <a:ea typeface="ヒラギノ明朝 Pro W3"/>
                <a:cs typeface="ヒラギノ明朝 Pro W3"/>
              </a:rPr>
              <a:t>(</a:t>
            </a:r>
            <a:r>
              <a:rPr lang="ja-JP" altLang="ja-JP" sz="1600" dirty="0">
                <a:latin typeface="ヒラギノ明朝 Pro W3"/>
                <a:ea typeface="ヒラギノ明朝 Pro W3"/>
                <a:cs typeface="ヒラギノ明朝 Pro W3"/>
              </a:rPr>
              <a:t> </a:t>
            </a:r>
            <a:r>
              <a:rPr lang="ja-JP" altLang="en-US" sz="1600" dirty="0" smtClean="0">
                <a:latin typeface="ヒラギノ明朝 Pro W3"/>
                <a:ea typeface="ヒラギノ明朝 Pro W3"/>
                <a:cs typeface="ヒラギノ明朝 Pro W3"/>
              </a:rPr>
              <a:t>       曜日 </a:t>
            </a:r>
            <a:r>
              <a:rPr lang="en-US" altLang="ja-JP" sz="1600" dirty="0" smtClean="0">
                <a:latin typeface="ヒラギノ明朝 Pro W3"/>
                <a:ea typeface="ヒラギノ明朝 Pro W3"/>
                <a:cs typeface="ヒラギノ明朝 Pro W3"/>
              </a:rPr>
              <a:t>)</a:t>
            </a:r>
            <a:r>
              <a:rPr lang="ja-JP" altLang="en-US" sz="1600" dirty="0" smtClean="0">
                <a:latin typeface="ヒラギノ明朝 Pro W3"/>
                <a:ea typeface="ヒラギノ明朝 Pro W3"/>
                <a:cs typeface="ヒラギノ明朝 Pro W3"/>
              </a:rPr>
              <a:t>　　　　時</a:t>
            </a:r>
            <a:r>
              <a:rPr lang="en-US" altLang="ja-JP" sz="1600" dirty="0" smtClean="0">
                <a:latin typeface="ヒラギノ明朝 Pro W3"/>
                <a:ea typeface="ヒラギノ明朝 Pro W3"/>
                <a:cs typeface="ヒラギノ明朝 Pro W3"/>
              </a:rPr>
              <a:t>〜</a:t>
            </a:r>
            <a:r>
              <a:rPr lang="ja-JP" altLang="en-US" sz="1600" dirty="0" smtClean="0">
                <a:latin typeface="ヒラギノ明朝 Pro W3"/>
                <a:ea typeface="ヒラギノ明朝 Pro W3"/>
                <a:cs typeface="ヒラギノ明朝 Pro W3"/>
              </a:rPr>
              <a:t>　　　　時</a:t>
            </a:r>
            <a:endParaRPr lang="en-US" altLang="ja-JP" sz="1600" dirty="0" smtClean="0">
              <a:latin typeface="ヒラギノ明朝 Pro W3"/>
              <a:ea typeface="ヒラギノ明朝 Pro W3"/>
              <a:cs typeface="ヒラギノ明朝 Pro W3"/>
            </a:endParaRPr>
          </a:p>
          <a:p>
            <a:pPr>
              <a:lnSpc>
                <a:spcPct val="120000"/>
              </a:lnSpc>
            </a:pPr>
            <a:endParaRPr kumimoji="1" lang="en-US" altLang="ja-JP" sz="1600" dirty="0">
              <a:latin typeface="ヒラギノ明朝 Pro W3"/>
              <a:ea typeface="ヒラギノ明朝 Pro W3"/>
              <a:cs typeface="ヒラギノ明朝 Pro W3"/>
            </a:endParaRPr>
          </a:p>
          <a:p>
            <a:pPr>
              <a:lnSpc>
                <a:spcPct val="120000"/>
              </a:lnSpc>
            </a:pPr>
            <a:r>
              <a:rPr lang="ja-JP" altLang="en-US" sz="1600" dirty="0" smtClean="0">
                <a:latin typeface="ヒラギノ明朝 Pro W3"/>
                <a:ea typeface="ヒラギノ明朝 Pro W3"/>
                <a:cs typeface="ヒラギノ明朝 Pro W3"/>
              </a:rPr>
              <a:t>告別式　　</a:t>
            </a:r>
            <a:r>
              <a:rPr lang="en-US" altLang="ja-JP" sz="1600" dirty="0" smtClean="0">
                <a:latin typeface="ヒラギノ明朝 Pro W3"/>
                <a:ea typeface="ヒラギノ明朝 Pro W3"/>
                <a:cs typeface="ヒラギノ明朝 Pro W3"/>
              </a:rPr>
              <a:t>      </a:t>
            </a:r>
            <a:r>
              <a:rPr lang="ja-JP" altLang="en-US" sz="1600" dirty="0" smtClean="0">
                <a:latin typeface="ヒラギノ明朝 Pro W3"/>
                <a:ea typeface="ヒラギノ明朝 Pro W3"/>
                <a:cs typeface="ヒラギノ明朝 Pro W3"/>
              </a:rPr>
              <a:t>月</a:t>
            </a:r>
            <a:r>
              <a:rPr lang="ja-JP" altLang="en-US" sz="1600" dirty="0">
                <a:latin typeface="ヒラギノ明朝 Pro W3"/>
                <a:ea typeface="ヒラギノ明朝 Pro W3"/>
                <a:cs typeface="ヒラギノ明朝 Pro W3"/>
              </a:rPr>
              <a:t>　　　　日</a:t>
            </a:r>
            <a:r>
              <a:rPr lang="ja-JP" altLang="ja-JP" sz="1600" dirty="0">
                <a:latin typeface="ヒラギノ明朝 Pro W3"/>
                <a:ea typeface="ヒラギノ明朝 Pro W3"/>
                <a:cs typeface="ヒラギノ明朝 Pro W3"/>
              </a:rPr>
              <a:t>( </a:t>
            </a:r>
            <a:r>
              <a:rPr lang="ja-JP" altLang="en-US" sz="1600" dirty="0">
                <a:latin typeface="ヒラギノ明朝 Pro W3"/>
                <a:ea typeface="ヒラギノ明朝 Pro W3"/>
                <a:cs typeface="ヒラギノ明朝 Pro W3"/>
              </a:rPr>
              <a:t>       </a:t>
            </a:r>
            <a:r>
              <a:rPr lang="ja-JP" altLang="en-US" sz="1600" dirty="0" smtClean="0">
                <a:latin typeface="ヒラギノ明朝 Pro W3"/>
                <a:ea typeface="ヒラギノ明朝 Pro W3"/>
                <a:cs typeface="ヒラギノ明朝 Pro W3"/>
              </a:rPr>
              <a:t>曜日</a:t>
            </a:r>
            <a:r>
              <a:rPr lang="en-US" altLang="ja-JP" sz="1600" dirty="0" smtClean="0">
                <a:latin typeface="ヒラギノ明朝 Pro W3"/>
                <a:ea typeface="ヒラギノ明朝 Pro W3"/>
                <a:cs typeface="ヒラギノ明朝 Pro W3"/>
              </a:rPr>
              <a:t>)</a:t>
            </a:r>
            <a:r>
              <a:rPr lang="ja-JP" altLang="en-US" sz="1600" dirty="0" smtClean="0">
                <a:latin typeface="ヒラギノ明朝 Pro W3"/>
                <a:ea typeface="ヒラギノ明朝 Pro W3"/>
                <a:cs typeface="ヒラギノ明朝 Pro W3"/>
              </a:rPr>
              <a:t>　　　　時</a:t>
            </a:r>
            <a:r>
              <a:rPr lang="en-US" altLang="ja-JP" sz="1600" dirty="0" smtClean="0">
                <a:latin typeface="ヒラギノ明朝 Pro W3"/>
                <a:ea typeface="ヒラギノ明朝 Pro W3"/>
                <a:cs typeface="ヒラギノ明朝 Pro W3"/>
              </a:rPr>
              <a:t>〜</a:t>
            </a:r>
            <a:r>
              <a:rPr lang="ja-JP" altLang="en-US" sz="1600" dirty="0" smtClean="0">
                <a:latin typeface="ヒラギノ明朝 Pro W3"/>
                <a:ea typeface="ヒラギノ明朝 Pro W3"/>
                <a:cs typeface="ヒラギノ明朝 Pro W3"/>
              </a:rPr>
              <a:t>　　　　時</a:t>
            </a:r>
            <a:endParaRPr lang="en-US" altLang="ja-JP" sz="1600" dirty="0" smtClean="0">
              <a:latin typeface="ヒラギノ明朝 Pro W3"/>
              <a:ea typeface="ヒラギノ明朝 Pro W3"/>
              <a:cs typeface="ヒラギノ明朝 Pro W3"/>
            </a:endParaRPr>
          </a:p>
          <a:p>
            <a:pPr>
              <a:lnSpc>
                <a:spcPct val="120000"/>
              </a:lnSpc>
            </a:pPr>
            <a:endParaRPr lang="en-US" altLang="ja-JP" sz="1600" dirty="0">
              <a:latin typeface="ヒラギノ明朝 Pro W3"/>
              <a:ea typeface="ヒラギノ明朝 Pro W3"/>
              <a:cs typeface="ヒラギノ明朝 Pro W3"/>
            </a:endParaRPr>
          </a:p>
          <a:p>
            <a:pPr>
              <a:lnSpc>
                <a:spcPct val="120000"/>
              </a:lnSpc>
            </a:pPr>
            <a:r>
              <a:rPr lang="ja-JP" altLang="en-US" sz="1600" dirty="0" smtClean="0">
                <a:latin typeface="ヒラギノ明朝 Pro W3"/>
                <a:ea typeface="ヒラギノ明朝 Pro W3"/>
                <a:cs typeface="ヒラギノ明朝 Pro W3"/>
              </a:rPr>
              <a:t>場　所</a:t>
            </a:r>
            <a:endParaRPr lang="en-US" altLang="ja-JP" sz="1600" dirty="0" smtClean="0">
              <a:latin typeface="ヒラギノ明朝 Pro W3"/>
              <a:ea typeface="ヒラギノ明朝 Pro W3"/>
              <a:cs typeface="ヒラギノ明朝 Pro W3"/>
            </a:endParaRPr>
          </a:p>
          <a:p>
            <a:pPr>
              <a:lnSpc>
                <a:spcPct val="120000"/>
              </a:lnSpc>
            </a:pPr>
            <a:r>
              <a:rPr lang="ja-JP" altLang="ja-JP" sz="1600" dirty="0">
                <a:latin typeface="ヒラギノ明朝 Pro W3"/>
                <a:ea typeface="ヒラギノ明朝 Pro W3"/>
                <a:cs typeface="ヒラギノ明朝 Pro W3"/>
              </a:rPr>
              <a:t>　</a:t>
            </a:r>
            <a:r>
              <a:rPr lang="ja-JP" altLang="en-US" sz="1600" dirty="0" smtClean="0">
                <a:latin typeface="ヒラギノ明朝 Pro W3"/>
                <a:ea typeface="ヒラギノ明朝 Pro W3"/>
                <a:cs typeface="ヒラギノ明朝 Pro W3"/>
              </a:rPr>
              <a:t>　　　　（</a:t>
            </a:r>
            <a:r>
              <a:rPr lang="en-US" altLang="ja-JP" sz="1600" dirty="0" smtClean="0">
                <a:latin typeface="ヒラギノ明朝 Pro W3"/>
                <a:ea typeface="ヒラギノ明朝 Pro W3"/>
                <a:cs typeface="ヒラギノ明朝 Pro W3"/>
              </a:rPr>
              <a:t>tel.           </a:t>
            </a:r>
            <a:r>
              <a:rPr lang="ja-JP" altLang="en-US" sz="1600" dirty="0" smtClean="0">
                <a:latin typeface="ヒラギノ明朝 Pro W3"/>
                <a:ea typeface="ヒラギノ明朝 Pro W3"/>
                <a:cs typeface="ヒラギノ明朝 Pro W3"/>
              </a:rPr>
              <a:t>                                            ）</a:t>
            </a:r>
            <a:endParaRPr lang="en-US" altLang="ja-JP" sz="1600" dirty="0">
              <a:latin typeface="ヒラギノ明朝 Pro W3"/>
              <a:ea typeface="ヒラギノ明朝 Pro W3"/>
              <a:cs typeface="ヒラギノ明朝 Pro W3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51631" y="9530964"/>
            <a:ext cx="1234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dirty="0" smtClean="0">
                <a:latin typeface="ヒラギノ明朝 Pro W3"/>
                <a:ea typeface="ヒラギノ明朝 Pro W3"/>
                <a:cs typeface="ヒラギノ明朝 Pro W3"/>
              </a:rPr>
              <a:t>以上</a:t>
            </a:r>
            <a:endParaRPr kumimoji="1" lang="en-US" altLang="ja-JP" dirty="0" smtClean="0">
              <a:latin typeface="ヒラギノ明朝 Pro W3"/>
              <a:ea typeface="ヒラギノ明朝 Pro W3"/>
              <a:cs typeface="ヒラギノ明朝 Pro W3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293824" y="658746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ヒラギノ明朝 Pro W3"/>
                <a:ea typeface="ヒラギノ明朝 Pro W3"/>
                <a:cs typeface="ヒラギノ明朝 Pro W3"/>
              </a:rPr>
              <a:t>記</a:t>
            </a:r>
            <a:endParaRPr kumimoji="1" lang="ja-JP" altLang="en-US" dirty="0">
              <a:latin typeface="ヒラギノ明朝 Pro W3"/>
              <a:ea typeface="ヒラギノ明朝 Pro W3"/>
              <a:cs typeface="ヒラギノ明朝 Pro W3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193314" y="181228"/>
            <a:ext cx="123481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ヒラギノ明朝 Pro W3"/>
                <a:ea typeface="ヒラギノ明朝 Pro W3"/>
                <a:cs typeface="ヒラギノ明朝 Pro W3"/>
              </a:rPr>
              <a:t>回　覧</a:t>
            </a:r>
            <a:endParaRPr kumimoji="1" lang="ja-JP" altLang="en-US" dirty="0">
              <a:latin typeface="ヒラギノ明朝 Pro W3"/>
              <a:ea typeface="ヒラギノ明朝 Pro W3"/>
              <a:cs typeface="ヒラギノ明朝 Pro W3"/>
            </a:endParaRPr>
          </a:p>
        </p:txBody>
      </p:sp>
    </p:spTree>
    <p:extLst>
      <p:ext uri="{BB962C8B-B14F-4D97-AF65-F5344CB8AC3E}">
        <p14:creationId xmlns:p14="http://schemas.microsoft.com/office/powerpoint/2010/main" val="2071912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98831" y="1729284"/>
            <a:ext cx="5829300" cy="735236"/>
          </a:xfrm>
        </p:spPr>
        <p:txBody>
          <a:bodyPr>
            <a:normAutofit fontScale="90000"/>
          </a:bodyPr>
          <a:lstStyle/>
          <a:p>
            <a:r>
              <a:rPr kumimoji="1" lang="ja-JP" altLang="en-US" b="1" dirty="0" smtClean="0">
                <a:latin typeface="ヒラギノ明朝 Pro W3"/>
                <a:ea typeface="ヒラギノ明朝 Pro W3"/>
                <a:cs typeface="ヒラギノ明朝 Pro W3"/>
              </a:rPr>
              <a:t>訃　報</a:t>
            </a:r>
            <a:endParaRPr kumimoji="1" lang="ja-JP" altLang="en-US" b="1" dirty="0">
              <a:latin typeface="ヒラギノ明朝 Pro W3"/>
              <a:ea typeface="ヒラギノ明朝 Pro W3"/>
              <a:cs typeface="ヒラギノ明朝 Pro W3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49444" y="3507775"/>
            <a:ext cx="5223214" cy="3578798"/>
          </a:xfrm>
        </p:spPr>
        <p:txBody>
          <a:bodyPr>
            <a:normAutofit fontScale="92500"/>
          </a:bodyPr>
          <a:lstStyle/>
          <a:p>
            <a:pPr algn="l">
              <a:lnSpc>
                <a:spcPct val="140000"/>
              </a:lnSpc>
            </a:pPr>
            <a:r>
              <a:rPr kumimoji="1" lang="ja-JP" altLang="en-US" sz="1600" dirty="0" smtClean="0"/>
              <a:t>　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HGP明朝E"/>
                <a:ea typeface="HGP明朝E"/>
                <a:cs typeface="HGP明朝E"/>
              </a:rPr>
              <a:t>　　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ヒラギノ明朝 Pro W3"/>
                <a:ea typeface="ヒラギノ明朝 Pro W3"/>
                <a:cs typeface="ヒラギノ明朝 Pro W3"/>
              </a:rPr>
              <a:t>丁目　　　　　ー　　　　　（　　　　　ブロック）</a:t>
            </a:r>
            <a:endParaRPr kumimoji="1" lang="en-US" altLang="ja-JP" sz="1600" dirty="0" smtClean="0">
              <a:solidFill>
                <a:schemeClr val="tx1"/>
              </a:solidFill>
              <a:latin typeface="ヒラギノ明朝 Pro W3"/>
              <a:ea typeface="ヒラギノ明朝 Pro W3"/>
              <a:cs typeface="ヒラギノ明朝 Pro W3"/>
            </a:endParaRPr>
          </a:p>
          <a:p>
            <a:pPr algn="l">
              <a:lnSpc>
                <a:spcPct val="140000"/>
              </a:lnSpc>
            </a:pPr>
            <a:endParaRPr lang="en-US" altLang="ja-JP" sz="1600" u="sng" dirty="0" smtClean="0">
              <a:solidFill>
                <a:schemeClr val="tx1"/>
              </a:solidFill>
              <a:latin typeface="ヒラギノ明朝 Pro W3"/>
              <a:ea typeface="ヒラギノ明朝 Pro W3"/>
              <a:cs typeface="ヒラギノ明朝 Pro W3"/>
            </a:endParaRPr>
          </a:p>
          <a:p>
            <a:pPr algn="l">
              <a:lnSpc>
                <a:spcPct val="140000"/>
              </a:lnSpc>
            </a:pPr>
            <a:r>
              <a:rPr lang="ja-JP" altLang="ja-JP" sz="1600" u="sng" dirty="0">
                <a:solidFill>
                  <a:schemeClr val="tx1"/>
                </a:solidFill>
                <a:latin typeface="ヒラギノ明朝 Pro W3"/>
                <a:ea typeface="ヒラギノ明朝 Pro W3"/>
                <a:cs typeface="ヒラギノ明朝 Pro W3"/>
              </a:rPr>
              <a:t>　</a:t>
            </a:r>
            <a:r>
              <a:rPr lang="ja-JP" altLang="en-US" sz="1600" u="sng" dirty="0" smtClean="0">
                <a:solidFill>
                  <a:schemeClr val="tx1"/>
                </a:solidFill>
                <a:latin typeface="ヒラギノ明朝 Pro W3"/>
                <a:ea typeface="ヒラギノ明朝 Pro W3"/>
                <a:cs typeface="ヒラギノ明朝 Pro W3"/>
              </a:rPr>
              <a:t>　　　　　　　　　　　　　　　　　　　　　　　　様</a:t>
            </a:r>
            <a:endParaRPr lang="en-US" altLang="ja-JP" sz="1600" u="sng" dirty="0" smtClean="0">
              <a:solidFill>
                <a:schemeClr val="tx1"/>
              </a:solidFill>
              <a:latin typeface="ヒラギノ明朝 Pro W3"/>
              <a:ea typeface="ヒラギノ明朝 Pro W3"/>
              <a:cs typeface="ヒラギノ明朝 Pro W3"/>
            </a:endParaRPr>
          </a:p>
          <a:p>
            <a:pPr algn="l">
              <a:lnSpc>
                <a:spcPct val="140000"/>
              </a:lnSpc>
            </a:pPr>
            <a:r>
              <a:rPr lang="ja-JP" altLang="ja-JP" sz="1600" dirty="0" smtClean="0">
                <a:solidFill>
                  <a:schemeClr val="tx1"/>
                </a:solidFill>
                <a:latin typeface="ヒラギノ明朝 Pro W3"/>
                <a:ea typeface="ヒラギノ明朝 Pro W3"/>
                <a:cs typeface="ヒラギノ明朝 Pro W3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ヒラギノ明朝 Pro W3"/>
                <a:ea typeface="ヒラギノ明朝 Pro W3"/>
                <a:cs typeface="ヒラギノ明朝 Pro W3"/>
              </a:rPr>
              <a:t>　　　月　　　　　　日にご逝去されました</a:t>
            </a:r>
            <a:r>
              <a:rPr lang="en-US" altLang="ja-JP" sz="1600" dirty="0" smtClean="0">
                <a:solidFill>
                  <a:schemeClr val="tx1"/>
                </a:solidFill>
                <a:latin typeface="ヒラギノ明朝 Pro W3"/>
                <a:ea typeface="ヒラギノ明朝 Pro W3"/>
                <a:cs typeface="ヒラギノ明朝 Pro W3"/>
              </a:rPr>
              <a:t/>
            </a:r>
            <a:br>
              <a:rPr lang="en-US" altLang="ja-JP" sz="1600" dirty="0" smtClean="0">
                <a:solidFill>
                  <a:schemeClr val="tx1"/>
                </a:solidFill>
                <a:latin typeface="ヒラギノ明朝 Pro W3"/>
                <a:ea typeface="ヒラギノ明朝 Pro W3"/>
                <a:cs typeface="ヒラギノ明朝 Pro W3"/>
              </a:rPr>
            </a:br>
            <a:r>
              <a:rPr lang="ja-JP" altLang="en-US" sz="1600" dirty="0" smtClean="0">
                <a:solidFill>
                  <a:schemeClr val="tx1"/>
                </a:solidFill>
                <a:latin typeface="ヒラギノ明朝 Pro W3"/>
                <a:ea typeface="ヒラギノ明朝 Pro W3"/>
                <a:cs typeface="ヒラギノ明朝 Pro W3"/>
              </a:rPr>
              <a:t>享年　　　歳でした</a:t>
            </a:r>
            <a:endParaRPr lang="en-US" altLang="ja-JP" sz="1600" dirty="0" smtClean="0">
              <a:solidFill>
                <a:schemeClr val="tx1"/>
              </a:solidFill>
              <a:latin typeface="ヒラギノ明朝 Pro W3"/>
              <a:ea typeface="ヒラギノ明朝 Pro W3"/>
              <a:cs typeface="ヒラギノ明朝 Pro W3"/>
            </a:endParaRPr>
          </a:p>
          <a:p>
            <a:pPr algn="l">
              <a:lnSpc>
                <a:spcPct val="1400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ヒラギノ明朝 Pro W3"/>
                <a:ea typeface="ヒラギノ明朝 Pro W3"/>
                <a:cs typeface="ヒラギノ明朝 Pro W3"/>
              </a:rPr>
              <a:t>ここに　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ヒラギノ明朝 Pro W3"/>
                <a:ea typeface="ヒラギノ明朝 Pro W3"/>
                <a:cs typeface="ヒラギノ明朝 Pro W3"/>
              </a:rPr>
              <a:t>自治会としてご生前のご厚情に深謝し</a:t>
            </a:r>
            <a:r>
              <a:rPr lang="ja-JP" altLang="ja-JP" sz="1600" dirty="0">
                <a:solidFill>
                  <a:schemeClr val="tx1"/>
                </a:solidFill>
                <a:latin typeface="ヒラギノ明朝 Pro W3"/>
                <a:ea typeface="ヒラギノ明朝 Pro W3"/>
                <a:cs typeface="ヒラギノ明朝 Pro W3"/>
              </a:rPr>
              <a:t>　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ヒラギノ明朝 Pro W3"/>
                <a:ea typeface="ヒラギノ明朝 Pro W3"/>
                <a:cs typeface="ヒラギノ明朝 Pro W3"/>
              </a:rPr>
              <a:t>謹んで故人のご冥福をお祈り申し上げます</a:t>
            </a:r>
            <a:endParaRPr kumimoji="1" lang="en-US" altLang="ja-JP" sz="1600" dirty="0" smtClean="0">
              <a:solidFill>
                <a:schemeClr val="tx1"/>
              </a:solidFill>
              <a:latin typeface="ヒラギノ明朝 Pro W3"/>
              <a:ea typeface="ヒラギノ明朝 Pro W3"/>
              <a:cs typeface="ヒラギノ明朝 Pro W3"/>
            </a:endParaRPr>
          </a:p>
          <a:p>
            <a:pPr algn="l">
              <a:lnSpc>
                <a:spcPct val="1400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ヒラギノ明朝 Pro W3"/>
                <a:ea typeface="ヒラギノ明朝 Pro W3"/>
                <a:cs typeface="ヒラギノ明朝 Pro W3"/>
              </a:rPr>
              <a:t>なお　ご葬儀につきましては　執り行われましたので</a:t>
            </a:r>
            <a:endParaRPr lang="en-US" altLang="ja-JP" sz="1600" dirty="0" smtClean="0">
              <a:solidFill>
                <a:schemeClr val="tx1"/>
              </a:solidFill>
              <a:latin typeface="ヒラギノ明朝 Pro W3"/>
              <a:ea typeface="ヒラギノ明朝 Pro W3"/>
              <a:cs typeface="ヒラギノ明朝 Pro W3"/>
            </a:endParaRPr>
          </a:p>
          <a:p>
            <a:pPr algn="l">
              <a:lnSpc>
                <a:spcPct val="140000"/>
              </a:lnSpc>
            </a:pPr>
            <a:r>
              <a:rPr kumimoji="1" lang="ja-JP" altLang="en-US" sz="1600" dirty="0" smtClean="0">
                <a:solidFill>
                  <a:schemeClr val="tx1"/>
                </a:solidFill>
                <a:latin typeface="ヒラギノ明朝 Pro W3"/>
                <a:ea typeface="ヒラギノ明朝 Pro W3"/>
                <a:cs typeface="ヒラギノ明朝 Pro W3"/>
              </a:rPr>
              <a:t>ご報告申し上げます</a:t>
            </a:r>
            <a:endParaRPr kumimoji="1" lang="ja-JP" altLang="en-US" sz="1600" dirty="0">
              <a:solidFill>
                <a:schemeClr val="tx1"/>
              </a:solidFill>
              <a:latin typeface="ヒラギノ明朝 Pro W3"/>
              <a:ea typeface="ヒラギノ明朝 Pro W3"/>
              <a:cs typeface="ヒラギノ明朝 Pro W3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43358" y="708226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ヒラギノ明朝 Pro W3"/>
                <a:ea typeface="ヒラギノ明朝 Pro W3"/>
                <a:cs typeface="ヒラギノ明朝 Pro W3"/>
              </a:rPr>
              <a:t>自治会会員　各位</a:t>
            </a:r>
            <a:endParaRPr kumimoji="1" lang="ja-JP" altLang="en-US" dirty="0">
              <a:latin typeface="ヒラギノ明朝 Pro W3"/>
              <a:ea typeface="ヒラギノ明朝 Pro W3"/>
              <a:cs typeface="ヒラギノ明朝 Pro W3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473223" y="1229440"/>
            <a:ext cx="2024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dirty="0" smtClean="0">
                <a:latin typeface="ヒラギノ明朝 Pro W3"/>
                <a:ea typeface="ヒラギノ明朝 Pro W3"/>
                <a:cs typeface="ヒラギノ明朝 Pro W3"/>
              </a:rPr>
              <a:t>年　　　月　　　日</a:t>
            </a:r>
            <a:endParaRPr kumimoji="1" lang="en-US" altLang="ja-JP" sz="1200" dirty="0" smtClean="0">
              <a:latin typeface="ヒラギノ明朝 Pro W3"/>
              <a:ea typeface="ヒラギノ明朝 Pro W3"/>
              <a:cs typeface="ヒラギノ明朝 Pro W3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58471" y="2505080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ヒラギノ明朝 Pro W3"/>
                <a:ea typeface="ヒラギノ明朝 Pro W3"/>
                <a:cs typeface="ヒラギノ明朝 Pro W3"/>
              </a:rPr>
              <a:t>折居台自治会</a:t>
            </a:r>
            <a:endParaRPr kumimoji="1" lang="en-US" altLang="ja-JP" dirty="0" smtClean="0">
              <a:latin typeface="ヒラギノ明朝 Pro W3"/>
              <a:ea typeface="ヒラギノ明朝 Pro W3"/>
              <a:cs typeface="ヒラギノ明朝 Pro W3"/>
            </a:endParaRPr>
          </a:p>
          <a:p>
            <a:endParaRPr kumimoji="1" lang="ja-JP" altLang="en-US" dirty="0">
              <a:latin typeface="HGP明朝E"/>
              <a:ea typeface="HGP明朝E"/>
              <a:cs typeface="HGP明朝E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858471" y="7790151"/>
            <a:ext cx="1234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dirty="0" smtClean="0">
                <a:latin typeface="ヒラギノ明朝 Pro W3"/>
                <a:ea typeface="ヒラギノ明朝 Pro W3"/>
                <a:cs typeface="ヒラギノ明朝 Pro W3"/>
              </a:rPr>
              <a:t>以　上</a:t>
            </a:r>
            <a:endParaRPr kumimoji="1" lang="en-US" altLang="ja-JP" dirty="0" smtClean="0">
              <a:latin typeface="ヒラギノ明朝 Pro W3"/>
              <a:ea typeface="ヒラギノ明朝 Pro W3"/>
              <a:cs typeface="ヒラギノ明朝 Pro W3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193823" y="338894"/>
            <a:ext cx="954107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latin typeface="ヒラギノ明朝 Pro W3"/>
                <a:ea typeface="ヒラギノ明朝 Pro W3"/>
                <a:cs typeface="ヒラギノ明朝 Pro W3"/>
              </a:rPr>
              <a:t>回　覧</a:t>
            </a:r>
            <a:r>
              <a:rPr kumimoji="1" lang="ja-JP" altLang="en-US" sz="2000" dirty="0" smtClean="0">
                <a:latin typeface="HGP明朝E"/>
                <a:ea typeface="HGP明朝E"/>
                <a:cs typeface="HGP明朝E"/>
              </a:rPr>
              <a:t>　</a:t>
            </a:r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8782915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3258</TotalTime>
  <Words>20</Words>
  <Application>Microsoft Macintosh PowerPoint</Application>
  <PresentationFormat>A4 210x297 mm</PresentationFormat>
  <Paragraphs>34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ホワイト</vt:lpstr>
      <vt:lpstr>訃　報</vt:lpstr>
      <vt:lpstr>訃　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訃　報</dc:title>
  <dc:creator>奥村</dc:creator>
  <cp:lastModifiedBy>奥村</cp:lastModifiedBy>
  <cp:revision>17</cp:revision>
  <cp:lastPrinted>2020-03-29T01:25:04Z</cp:lastPrinted>
  <dcterms:created xsi:type="dcterms:W3CDTF">2020-03-21T10:31:02Z</dcterms:created>
  <dcterms:modified xsi:type="dcterms:W3CDTF">2020-03-29T01:40:16Z</dcterms:modified>
</cp:coreProperties>
</file>