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4" d="100"/>
          <a:sy n="54" d="100"/>
        </p:scale>
        <p:origin x="-1584" y="-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86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72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4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83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1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4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6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23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28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7ED86-CC63-494D-BBBA-D698065F7356}" type="datetimeFigureOut">
              <a:rPr kumimoji="1" lang="ja-JP" altLang="en-US" smtClean="0"/>
              <a:t>20/03/29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E2EAA-8434-A541-A5A8-7F4DDF377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14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3358" y="1367773"/>
            <a:ext cx="5829300" cy="735236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ヒラギノ明朝 Pro W3"/>
                <a:ea typeface="ヒラギノ明朝 Pro W3"/>
                <a:cs typeface="ヒラギノ明朝 Pro W3"/>
              </a:rPr>
              <a:t>訃　報</a:t>
            </a:r>
            <a:endParaRPr kumimoji="1" lang="ja-JP" altLang="en-US" b="1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46627" y="3225551"/>
            <a:ext cx="5024315" cy="3252311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600" dirty="0" smtClean="0"/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　丁目　　　　ー　　　（　　　　　ブロック）</a:t>
            </a:r>
            <a:endParaRPr kumimoji="1"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50000"/>
              </a:lnSpc>
            </a:pPr>
            <a:endParaRPr kumimoji="1"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50000"/>
              </a:lnSpc>
            </a:pPr>
            <a:r>
              <a:rPr lang="ja-JP" altLang="ja-JP" sz="1600" u="sng" dirty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　　　　　　　　　　　　　　　　　　　　　　様</a:t>
            </a:r>
            <a:endParaRPr lang="en-US" altLang="ja-JP" sz="1600" u="sng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50000"/>
              </a:lnSpc>
            </a:pPr>
            <a:r>
              <a:rPr lang="ja-JP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　　月　　　　　　日にご逝去されました</a:t>
            </a:r>
            <a:r>
              <a:rPr lang="en-US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享年　　　歳でした</a:t>
            </a:r>
            <a:endParaRPr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ここに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自治会としてご生前のご厚情に深謝し</a:t>
            </a:r>
            <a:r>
              <a:rPr lang="ja-JP" altLang="ja-JP" sz="1600" dirty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謹んで故人のご冥福をお祈り申し上げます</a:t>
            </a:r>
            <a:endParaRPr kumimoji="1"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なお　ご葬儀につきましては　下記の通り執り行われますので　謹んでお知らせ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申し上げます</a:t>
            </a:r>
            <a:endParaRPr kumimoji="1" lang="ja-JP" altLang="en-US" sz="1600" dirty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3358" y="338894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自治会会員　各位</a:t>
            </a:r>
            <a:endParaRPr kumimoji="1" lang="ja-JP" altLang="en-US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8767" y="952441"/>
            <a:ext cx="176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ヒラギノ明朝 Pro W3"/>
                <a:ea typeface="ヒラギノ明朝 Pro W3"/>
                <a:cs typeface="ヒラギノ明朝 Pro W3"/>
              </a:rPr>
              <a:t>年　　　月　　　日</a:t>
            </a:r>
            <a:endParaRPr kumimoji="1" lang="en-US" altLang="ja-JP" sz="1200" dirty="0" smtClean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58471" y="218191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折居台自治会</a:t>
            </a:r>
            <a:endParaRPr kumimoji="1" lang="en-US" altLang="ja-JP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endParaRPr kumimoji="1" lang="ja-JP" altLang="en-US" dirty="0">
              <a:latin typeface="HGP明朝E"/>
              <a:ea typeface="HGP明朝E"/>
              <a:cs typeface="HGP明朝E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3358" y="7119884"/>
            <a:ext cx="6375941" cy="244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喪　主　　　　　</a:t>
            </a:r>
            <a:r>
              <a:rPr lang="ja-JP" altLang="en-US" sz="1600" dirty="0"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　　　　様　　</a:t>
            </a:r>
            <a:endParaRPr lang="en-US" altLang="ja-JP" sz="1600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endParaRPr lang="en-US" altLang="ja-JP" sz="1600" dirty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お通夜　　　　月　　　　日</a:t>
            </a:r>
            <a:r>
              <a:rPr lang="ja-JP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(</a:t>
            </a:r>
            <a:r>
              <a:rPr lang="ja-JP" altLang="ja-JP" sz="1600" dirty="0">
                <a:latin typeface="ヒラギノ明朝 Pro W3"/>
                <a:ea typeface="ヒラギノ明朝 Pro W3"/>
                <a:cs typeface="ヒラギノ明朝 Pro W3"/>
              </a:rPr>
              <a:t> 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       曜日 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)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時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〜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時</a:t>
            </a:r>
            <a:endParaRPr lang="en-US" altLang="ja-JP" sz="1600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endParaRPr kumimoji="1" lang="en-US" altLang="ja-JP" sz="1600" dirty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告別式　　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      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月</a:t>
            </a:r>
            <a:r>
              <a:rPr lang="ja-JP" altLang="en-US" sz="1600" dirty="0">
                <a:latin typeface="ヒラギノ明朝 Pro W3"/>
                <a:ea typeface="ヒラギノ明朝 Pro W3"/>
                <a:cs typeface="ヒラギノ明朝 Pro W3"/>
              </a:rPr>
              <a:t>　　　　日</a:t>
            </a:r>
            <a:r>
              <a:rPr lang="ja-JP" altLang="ja-JP" sz="1600" dirty="0">
                <a:latin typeface="ヒラギノ明朝 Pro W3"/>
                <a:ea typeface="ヒラギノ明朝 Pro W3"/>
                <a:cs typeface="ヒラギノ明朝 Pro W3"/>
              </a:rPr>
              <a:t>( </a:t>
            </a:r>
            <a:r>
              <a:rPr lang="ja-JP" altLang="en-US" sz="1600" dirty="0">
                <a:latin typeface="ヒラギノ明朝 Pro W3"/>
                <a:ea typeface="ヒラギノ明朝 Pro W3"/>
                <a:cs typeface="ヒラギノ明朝 Pro W3"/>
              </a:rPr>
              <a:t>       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曜日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)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時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〜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時</a:t>
            </a:r>
            <a:endParaRPr lang="en-US" altLang="ja-JP" sz="1600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endParaRPr lang="en-US" altLang="ja-JP" sz="1600" dirty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場　所</a:t>
            </a:r>
            <a:endParaRPr lang="en-US" altLang="ja-JP" sz="1600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pPr>
              <a:lnSpc>
                <a:spcPct val="120000"/>
              </a:lnSpc>
            </a:pPr>
            <a:r>
              <a:rPr lang="ja-JP" altLang="ja-JP" sz="1600" dirty="0"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　　　　（</a:t>
            </a:r>
            <a:r>
              <a:rPr lang="en-US" altLang="ja-JP" sz="1600" dirty="0" smtClean="0">
                <a:latin typeface="ヒラギノ明朝 Pro W3"/>
                <a:ea typeface="ヒラギノ明朝 Pro W3"/>
                <a:cs typeface="ヒラギノ明朝 Pro W3"/>
              </a:rPr>
              <a:t>tel.           </a:t>
            </a:r>
            <a:r>
              <a:rPr lang="ja-JP" altLang="en-US" sz="1600" dirty="0" smtClean="0">
                <a:latin typeface="ヒラギノ明朝 Pro W3"/>
                <a:ea typeface="ヒラギノ明朝 Pro W3"/>
                <a:cs typeface="ヒラギノ明朝 Pro W3"/>
              </a:rPr>
              <a:t>                                            ）</a:t>
            </a:r>
            <a:endParaRPr lang="en-US" altLang="ja-JP" sz="1600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51631" y="9530964"/>
            <a:ext cx="123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以上</a:t>
            </a:r>
            <a:endParaRPr kumimoji="1" lang="en-US" altLang="ja-JP" dirty="0" smtClean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93824" y="658746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記</a:t>
            </a:r>
            <a:endParaRPr kumimoji="1" lang="ja-JP" altLang="en-US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93314" y="181228"/>
            <a:ext cx="123481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回　覧</a:t>
            </a:r>
            <a:endParaRPr kumimoji="1" lang="ja-JP" altLang="en-US" dirty="0">
              <a:latin typeface="ヒラギノ明朝 Pro W3"/>
              <a:ea typeface="ヒラギノ明朝 Pro W3"/>
              <a:cs typeface="ヒラギノ明朝 Pro W3"/>
            </a:endParaRPr>
          </a:p>
        </p:txBody>
      </p:sp>
    </p:spTree>
    <p:extLst>
      <p:ext uri="{BB962C8B-B14F-4D97-AF65-F5344CB8AC3E}">
        <p14:creationId xmlns:p14="http://schemas.microsoft.com/office/powerpoint/2010/main" val="207191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8831" y="1729284"/>
            <a:ext cx="5829300" cy="735236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ヒラギノ明朝 Pro W3"/>
                <a:ea typeface="ヒラギノ明朝 Pro W3"/>
                <a:cs typeface="ヒラギノ明朝 Pro W3"/>
              </a:rPr>
              <a:t>訃　報</a:t>
            </a:r>
            <a:endParaRPr kumimoji="1" lang="ja-JP" altLang="en-US" b="1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9444" y="3507775"/>
            <a:ext cx="5223214" cy="3578798"/>
          </a:xfrm>
        </p:spPr>
        <p:txBody>
          <a:bodyPr>
            <a:normAutofit fontScale="92500"/>
          </a:bodyPr>
          <a:lstStyle/>
          <a:p>
            <a:pPr algn="l">
              <a:lnSpc>
                <a:spcPct val="140000"/>
              </a:lnSpc>
            </a:pPr>
            <a:r>
              <a:rPr kumimoji="1" lang="ja-JP" altLang="en-US" sz="1600" dirty="0" smtClean="0"/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明朝E"/>
                <a:ea typeface="HGP明朝E"/>
                <a:cs typeface="HGP明朝E"/>
              </a:rPr>
              <a:t>　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丁目　　　　　ー　　　　　（　　　　　ブロック）</a:t>
            </a:r>
            <a:endParaRPr kumimoji="1"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endParaRPr lang="en-US" altLang="ja-JP" sz="1600" u="sng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r>
              <a:rPr lang="ja-JP" altLang="ja-JP" sz="1600" u="sng" dirty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　　　　　　　　　　　　　　　　　　　　　　　様</a:t>
            </a:r>
            <a:endParaRPr lang="en-US" altLang="ja-JP" sz="1600" u="sng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r>
              <a:rPr lang="ja-JP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　　月　　　　　　日にご逝去されました</a:t>
            </a:r>
            <a:r>
              <a:rPr lang="en-US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享年　　　歳でした</a:t>
            </a:r>
            <a:endParaRPr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ここに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自治会としてご生前のご厚情に深謝し</a:t>
            </a:r>
            <a:r>
              <a:rPr lang="ja-JP" altLang="ja-JP" sz="1600" dirty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謹んで故人のご冥福をお祈り申し上げます</a:t>
            </a:r>
            <a:endParaRPr kumimoji="1"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なお　ご葬儀につきましては　執り行われましたので</a:t>
            </a:r>
            <a:endParaRPr lang="en-US" altLang="ja-JP" sz="1600" dirty="0" smtClean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  <a:p>
            <a:pPr algn="l">
              <a:lnSpc>
                <a:spcPct val="140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ヒラギノ明朝 Pro W3"/>
                <a:ea typeface="ヒラギノ明朝 Pro W3"/>
                <a:cs typeface="ヒラギノ明朝 Pro W3"/>
              </a:rPr>
              <a:t>ご報告申し上げます</a:t>
            </a:r>
            <a:endParaRPr kumimoji="1" lang="ja-JP" altLang="en-US" sz="1600" dirty="0">
              <a:solidFill>
                <a:schemeClr val="tx1"/>
              </a:solidFill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3358" y="708226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自治会会員　各位</a:t>
            </a:r>
            <a:endParaRPr kumimoji="1" lang="ja-JP" altLang="en-US" dirty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73223" y="1229440"/>
            <a:ext cx="2024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ヒラギノ明朝 Pro W3"/>
                <a:ea typeface="ヒラギノ明朝 Pro W3"/>
                <a:cs typeface="ヒラギノ明朝 Pro W3"/>
              </a:rPr>
              <a:t>年　　　月　　　日</a:t>
            </a:r>
            <a:endParaRPr kumimoji="1" lang="en-US" altLang="ja-JP" sz="1200" dirty="0" smtClean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58471" y="250508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折居台自治会</a:t>
            </a:r>
            <a:endParaRPr kumimoji="1" lang="en-US" altLang="ja-JP" dirty="0" smtClean="0">
              <a:latin typeface="ヒラギノ明朝 Pro W3"/>
              <a:ea typeface="ヒラギノ明朝 Pro W3"/>
              <a:cs typeface="ヒラギノ明朝 Pro W3"/>
            </a:endParaRPr>
          </a:p>
          <a:p>
            <a:endParaRPr kumimoji="1" lang="ja-JP" altLang="en-US" dirty="0">
              <a:latin typeface="HGP明朝E"/>
              <a:ea typeface="HGP明朝E"/>
              <a:cs typeface="HGP明朝E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58471" y="7790151"/>
            <a:ext cx="123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ヒラギノ明朝 Pro W3"/>
                <a:ea typeface="ヒラギノ明朝 Pro W3"/>
                <a:cs typeface="ヒラギノ明朝 Pro W3"/>
              </a:rPr>
              <a:t>以　上</a:t>
            </a:r>
            <a:endParaRPr kumimoji="1" lang="en-US" altLang="ja-JP" dirty="0" smtClean="0">
              <a:latin typeface="ヒラギノ明朝 Pro W3"/>
              <a:ea typeface="ヒラギノ明朝 Pro W3"/>
              <a:cs typeface="ヒラギノ明朝 Pro W3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93823" y="338894"/>
            <a:ext cx="95410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ヒラギノ明朝 Pro W3"/>
                <a:ea typeface="ヒラギノ明朝 Pro W3"/>
                <a:cs typeface="ヒラギノ明朝 Pro W3"/>
              </a:rPr>
              <a:t>回　覧</a:t>
            </a:r>
            <a:r>
              <a:rPr kumimoji="1" lang="ja-JP" altLang="en-US" sz="2000" dirty="0" smtClean="0">
                <a:latin typeface="HGP明朝E"/>
                <a:ea typeface="HGP明朝E"/>
                <a:cs typeface="HGP明朝E"/>
              </a:rPr>
              <a:t>　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878291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20</Words>
  <Application>Microsoft Macintosh PowerPoint</Application>
  <PresentationFormat>A4 210x297 mm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訃　報</vt:lpstr>
      <vt:lpstr>訃　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訃　報</dc:title>
  <dc:creator>奥村</dc:creator>
  <cp:lastModifiedBy>奥村</cp:lastModifiedBy>
  <cp:revision>17</cp:revision>
  <cp:lastPrinted>2020-03-29T01:25:04Z</cp:lastPrinted>
  <dcterms:created xsi:type="dcterms:W3CDTF">2020-03-21T10:31:02Z</dcterms:created>
  <dcterms:modified xsi:type="dcterms:W3CDTF">2020-03-29T01:40:16Z</dcterms:modified>
</cp:coreProperties>
</file>